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08" r:id="rId1"/>
  </p:sldMasterIdLst>
  <p:notesMasterIdLst>
    <p:notesMasterId r:id="rId31"/>
  </p:notesMasterIdLst>
  <p:sldIdLst>
    <p:sldId id="256" r:id="rId2"/>
    <p:sldId id="348" r:id="rId3"/>
    <p:sldId id="336" r:id="rId4"/>
    <p:sldId id="347" r:id="rId5"/>
    <p:sldId id="277" r:id="rId6"/>
    <p:sldId id="338" r:id="rId7"/>
    <p:sldId id="339" r:id="rId8"/>
    <p:sldId id="349" r:id="rId9"/>
    <p:sldId id="268" r:id="rId10"/>
    <p:sldId id="346" r:id="rId11"/>
    <p:sldId id="326" r:id="rId12"/>
    <p:sldId id="345" r:id="rId13"/>
    <p:sldId id="341" r:id="rId14"/>
    <p:sldId id="342" r:id="rId15"/>
    <p:sldId id="343" r:id="rId16"/>
    <p:sldId id="358" r:id="rId17"/>
    <p:sldId id="318" r:id="rId18"/>
    <p:sldId id="279" r:id="rId19"/>
    <p:sldId id="288" r:id="rId20"/>
    <p:sldId id="322" r:id="rId21"/>
    <p:sldId id="350" r:id="rId22"/>
    <p:sldId id="351" r:id="rId23"/>
    <p:sldId id="352" r:id="rId24"/>
    <p:sldId id="354" r:id="rId25"/>
    <p:sldId id="355" r:id="rId26"/>
    <p:sldId id="356" r:id="rId27"/>
    <p:sldId id="353" r:id="rId28"/>
    <p:sldId id="357" r:id="rId29"/>
    <p:sldId id="258" r:id="rId3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320"/>
    <p:restoredTop sz="93564"/>
  </p:normalViewPr>
  <p:slideViewPr>
    <p:cSldViewPr snapToGrid="0" snapToObjects="1">
      <p:cViewPr varScale="1">
        <p:scale>
          <a:sx n="70" d="100"/>
          <a:sy n="70" d="100"/>
        </p:scale>
        <p:origin x="1476" y="5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4_4">
  <dgm:title val=""/>
  <dgm:desc val=""/>
  <dgm:catLst>
    <dgm:cat type="accent4" pri="11400"/>
  </dgm:catLst>
  <dgm:styleLbl name="node0">
    <dgm:fillClrLst meth="cycle">
      <a:schemeClr val="accent4">
        <a:shade val="60000"/>
      </a:schemeClr>
    </dgm:fillClrLst>
    <dgm:linClrLst meth="repeat">
      <a:schemeClr val="lt1"/>
    </dgm:linClrLst>
    <dgm:effectClrLst/>
    <dgm:txLinClrLst/>
    <dgm:txFillClrLst/>
    <dgm:txEffectClrLst/>
  </dgm:styleLbl>
  <dgm:styleLbl name="node1">
    <dgm:fillClrLst meth="cycle">
      <a:schemeClr val="accent4">
        <a:shade val="50000"/>
      </a:schemeClr>
      <a:schemeClr val="accent4">
        <a:tint val="55000"/>
      </a:schemeClr>
    </dgm:fillClrLst>
    <dgm:linClrLst meth="repeat">
      <a:schemeClr val="lt1"/>
    </dgm:linClrLst>
    <dgm:effectClrLst/>
    <dgm:txLinClrLst/>
    <dgm:txFillClrLst/>
    <dgm:txEffectClrLst/>
  </dgm:styleLbl>
  <dgm:styleLbl name="alignNode1">
    <dgm:fillClrLst meth="cycle">
      <a:schemeClr val="accent4">
        <a:shade val="50000"/>
      </a:schemeClr>
      <a:schemeClr val="accent4">
        <a:tint val="55000"/>
      </a:schemeClr>
    </dgm:fillClrLst>
    <dgm:linClrLst meth="cycle">
      <a:schemeClr val="accent4">
        <a:shade val="50000"/>
      </a:schemeClr>
      <a:schemeClr val="accent4">
        <a:tint val="55000"/>
      </a:schemeClr>
    </dgm:linClrLst>
    <dgm:effectClrLst/>
    <dgm:txLinClrLst/>
    <dgm:txFillClrLst/>
    <dgm:txEffectClrLst/>
  </dgm:styleLbl>
  <dgm:styleLbl name="lnNode1">
    <dgm:fillClrLst meth="cycle">
      <a:schemeClr val="accent4">
        <a:shade val="50000"/>
      </a:schemeClr>
      <a:schemeClr val="accent4">
        <a:tint val="55000"/>
      </a:schemeClr>
    </dgm:fillClrLst>
    <dgm:linClrLst meth="repeat">
      <a:schemeClr val="lt1"/>
    </dgm:linClrLst>
    <dgm:effectClrLst/>
    <dgm:txLinClrLst/>
    <dgm:txFillClrLst/>
    <dgm:txEffectClrLst/>
  </dgm:styleLbl>
  <dgm:styleLbl name="vennNode1">
    <dgm:fillClrLst meth="cycle">
      <a:schemeClr val="accent4">
        <a:shade val="80000"/>
        <a:alpha val="50000"/>
      </a:schemeClr>
      <a:schemeClr val="accent4">
        <a:tint val="50000"/>
        <a:alpha val="50000"/>
      </a:schemeClr>
    </dgm:fillClrLst>
    <dgm:linClrLst meth="repeat">
      <a:schemeClr val="lt1"/>
    </dgm:linClrLst>
    <dgm:effectClrLst/>
    <dgm:txLinClrLst/>
    <dgm:txFillClrLst/>
    <dgm:txEffectClrLst/>
  </dgm:styleLbl>
  <dgm:styleLbl name="node2">
    <dgm:fillClrLst>
      <a:schemeClr val="accent4">
        <a:shade val="80000"/>
      </a:schemeClr>
    </dgm:fillClrLst>
    <dgm:linClrLst meth="repeat">
      <a:schemeClr val="lt1"/>
    </dgm:linClrLst>
    <dgm:effectClrLst/>
    <dgm:txLinClrLst/>
    <dgm:txFillClrLst/>
    <dgm:txEffectClrLst/>
  </dgm:styleLbl>
  <dgm:styleLbl name="node3">
    <dgm:fillClrLst>
      <a:schemeClr val="accent4">
        <a:tint val="99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fgImgPlace1">
    <dgm:fillClrLst>
      <a:schemeClr val="accent4">
        <a:tint val="50000"/>
      </a:schemeClr>
      <a:schemeClr val="accent4">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dgm:txEffectClrLst/>
  </dgm:styleLbl>
  <dgm:styleLbl name="fgSibTrans2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dgm:txEffectClrLst/>
  </dgm:styleLbl>
  <dgm:styleLbl name="bgSibTrans2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dgm:txEffectClrLst/>
  </dgm:styleLbl>
  <dgm:styleLbl name="sibTrans1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0000"/>
      </a:schemeClr>
    </dgm:fillClrLst>
    <dgm:linClrLst meth="repeat">
      <a:schemeClr val="lt1"/>
    </dgm:linClrLst>
    <dgm:effectClrLst/>
    <dgm:txLinClrLst/>
    <dgm:txFillClrLst/>
    <dgm:txEffectClrLst/>
  </dgm:styleLbl>
  <dgm:styleLbl name="asst3">
    <dgm:fillClrLst>
      <a:schemeClr val="accent4">
        <a:tint val="70000"/>
      </a:schemeClr>
    </dgm:fillClrLst>
    <dgm:linClrLst meth="repeat">
      <a:schemeClr val="lt1"/>
    </dgm:linClrLst>
    <dgm:effectClrLst/>
    <dgm:txLinClrLst/>
    <dgm:txFillClrLst/>
    <dgm:txEffectClrLst/>
  </dgm:styleLbl>
  <dgm:styleLbl name="asst4">
    <dgm:fillClrLst>
      <a:schemeClr val="accent4">
        <a:tint val="50000"/>
      </a:schemeClr>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shade val="80000"/>
      </a:schemeClr>
    </dgm:linClrLst>
    <dgm:effectClrLst/>
    <dgm:txLinClrLst/>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dk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4">
        <a:tint val="90000"/>
      </a:schemeClr>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4">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55000"/>
      </a:schemeClr>
    </dgm:fillClrLst>
    <dgm:linClrLst meth="repeat">
      <a:schemeClr val="accent4">
        <a:alpha val="90000"/>
        <a:tint val="55000"/>
      </a:schemeClr>
    </dgm:linClrLst>
    <dgm:effectClrLst/>
    <dgm:txLinClrLst/>
    <dgm:txFillClrLst meth="repeat">
      <a:schemeClr val="dk1"/>
    </dgm:txFillClrLst>
    <dgm:txEffectClrLst/>
  </dgm:styleLbl>
  <dgm:styleLbl name="alignAccFollowNode1">
    <dgm:fillClrLst meth="repeat">
      <a:schemeClr val="accent4">
        <a:alpha val="90000"/>
        <a:tint val="55000"/>
      </a:schemeClr>
    </dgm:fillClrLst>
    <dgm:linClrLst meth="repeat">
      <a:schemeClr val="accent4">
        <a:alpha val="90000"/>
        <a:tint val="55000"/>
      </a:schemeClr>
    </dgm:linClrLst>
    <dgm:effectClrLst/>
    <dgm:txLinClrLst/>
    <dgm:txFillClrLst meth="repeat">
      <a:schemeClr val="dk1"/>
    </dgm:txFillClrLst>
    <dgm:txEffectClrLst/>
  </dgm:styleLbl>
  <dgm:styleLbl name="bgAccFollowNode1">
    <dgm:fillClrLst meth="repeat">
      <a:schemeClr val="accent4">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50000"/>
      </a:schemeClr>
    </dgm:linClrLst>
    <dgm:effectClrLst/>
    <dgm:txLinClrLst/>
    <dgm:txFillClrLst meth="repeat">
      <a:schemeClr val="dk1"/>
    </dgm:txFillClrLst>
    <dgm:txEffectClrLst/>
  </dgm:styleLbl>
  <dgm:styleLbl name="bgShp">
    <dgm:fillClrLst meth="repeat">
      <a:schemeClr val="accent4">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55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B3152FE-0459-3542-A576-BAD1872E96DF}" type="doc">
      <dgm:prSet loTypeId="urn:microsoft.com/office/officeart/2005/8/layout/list1" loCatId="" qsTypeId="urn:microsoft.com/office/officeart/2005/8/quickstyle/simple4" qsCatId="simple" csTypeId="urn:microsoft.com/office/officeart/2005/8/colors/accent1_2" csCatId="accent1" phldr="1"/>
      <dgm:spPr/>
      <dgm:t>
        <a:bodyPr/>
        <a:lstStyle/>
        <a:p>
          <a:endParaRPr lang="en-US"/>
        </a:p>
      </dgm:t>
    </dgm:pt>
    <dgm:pt modelId="{E25867C3-27ED-024C-A87A-D98DB405E02B}">
      <dgm:prSet phldrT="[Text]"/>
      <dgm:spPr/>
      <dgm:t>
        <a:bodyPr/>
        <a:lstStyle/>
        <a:p>
          <a:r>
            <a:rPr lang="en-US" dirty="0" smtClean="0"/>
            <a:t>Learning</a:t>
          </a:r>
          <a:endParaRPr lang="en-US" dirty="0"/>
        </a:p>
      </dgm:t>
    </dgm:pt>
    <dgm:pt modelId="{7BB0E1A2-0B82-374C-AC9E-B09451C26BBF}" type="parTrans" cxnId="{0C4B44BD-0549-9C43-94D7-1FDA27F6A365}">
      <dgm:prSet/>
      <dgm:spPr/>
      <dgm:t>
        <a:bodyPr/>
        <a:lstStyle/>
        <a:p>
          <a:endParaRPr lang="en-US"/>
        </a:p>
      </dgm:t>
    </dgm:pt>
    <dgm:pt modelId="{7783991C-93A3-744C-A454-972211CDFAD4}" type="sibTrans" cxnId="{0C4B44BD-0549-9C43-94D7-1FDA27F6A365}">
      <dgm:prSet/>
      <dgm:spPr/>
      <dgm:t>
        <a:bodyPr/>
        <a:lstStyle/>
        <a:p>
          <a:endParaRPr lang="en-US"/>
        </a:p>
      </dgm:t>
    </dgm:pt>
    <dgm:pt modelId="{DF773CE4-7FFF-4547-B80E-92320E465B55}">
      <dgm:prSet/>
      <dgm:spPr/>
      <dgm:t>
        <a:bodyPr/>
        <a:lstStyle/>
        <a:p>
          <a:r>
            <a:rPr lang="en-US" dirty="0" smtClean="0"/>
            <a:t>(mental) Health</a:t>
          </a:r>
          <a:endParaRPr lang="en-US" dirty="0"/>
        </a:p>
      </dgm:t>
    </dgm:pt>
    <dgm:pt modelId="{466110A8-CD58-FB43-8236-5AB6D1F5C897}" type="parTrans" cxnId="{B6969842-2CF5-1C40-B0D1-10B9517C731A}">
      <dgm:prSet/>
      <dgm:spPr/>
      <dgm:t>
        <a:bodyPr/>
        <a:lstStyle/>
        <a:p>
          <a:endParaRPr lang="en-US"/>
        </a:p>
      </dgm:t>
    </dgm:pt>
    <dgm:pt modelId="{A5BF8E8D-31CB-4C4A-93A9-8CF72A828D11}" type="sibTrans" cxnId="{B6969842-2CF5-1C40-B0D1-10B9517C731A}">
      <dgm:prSet/>
      <dgm:spPr/>
      <dgm:t>
        <a:bodyPr/>
        <a:lstStyle/>
        <a:p>
          <a:endParaRPr lang="en-US"/>
        </a:p>
      </dgm:t>
    </dgm:pt>
    <dgm:pt modelId="{DD0BACC4-2928-4A40-BDE8-030FE1181CC9}">
      <dgm:prSet phldrT="[Text]"/>
      <dgm:spPr/>
      <dgm:t>
        <a:bodyPr/>
        <a:lstStyle/>
        <a:p>
          <a:r>
            <a:rPr lang="en-US" dirty="0" smtClean="0"/>
            <a:t>How often do you stop talking? </a:t>
          </a:r>
          <a:endParaRPr lang="en-US" dirty="0"/>
        </a:p>
      </dgm:t>
    </dgm:pt>
    <dgm:pt modelId="{39DC6EE3-58E0-5F4D-AF31-ED69C81D0806}" type="parTrans" cxnId="{76B949D6-D338-6F4A-83B0-CA76EAAA6AE1}">
      <dgm:prSet/>
      <dgm:spPr/>
      <dgm:t>
        <a:bodyPr/>
        <a:lstStyle/>
        <a:p>
          <a:endParaRPr lang="en-US"/>
        </a:p>
      </dgm:t>
    </dgm:pt>
    <dgm:pt modelId="{88AB6BEF-A37C-DB43-ADA2-9FA1ED23EB38}" type="sibTrans" cxnId="{76B949D6-D338-6F4A-83B0-CA76EAAA6AE1}">
      <dgm:prSet/>
      <dgm:spPr/>
      <dgm:t>
        <a:bodyPr/>
        <a:lstStyle/>
        <a:p>
          <a:endParaRPr lang="en-US"/>
        </a:p>
      </dgm:t>
    </dgm:pt>
    <dgm:pt modelId="{1A9AF946-133B-3A44-AC1C-A7B28A5D5738}">
      <dgm:prSet phldrT="[Text]"/>
      <dgm:spPr/>
      <dgm:t>
        <a:bodyPr/>
        <a:lstStyle/>
        <a:p>
          <a:r>
            <a:rPr lang="en-US" dirty="0" smtClean="0"/>
            <a:t>How does it feel when you are listened to?</a:t>
          </a:r>
          <a:endParaRPr lang="en-US" dirty="0"/>
        </a:p>
      </dgm:t>
    </dgm:pt>
    <dgm:pt modelId="{F5789D70-9C32-8146-9A54-AA7F5123E15E}" type="parTrans" cxnId="{583B4689-7EB7-0A4C-909D-15F0DED133C1}">
      <dgm:prSet/>
      <dgm:spPr/>
      <dgm:t>
        <a:bodyPr/>
        <a:lstStyle/>
        <a:p>
          <a:endParaRPr lang="en-US"/>
        </a:p>
      </dgm:t>
    </dgm:pt>
    <dgm:pt modelId="{8561706B-1BDF-5345-A90F-7A3802F83949}" type="sibTrans" cxnId="{583B4689-7EB7-0A4C-909D-15F0DED133C1}">
      <dgm:prSet/>
      <dgm:spPr/>
      <dgm:t>
        <a:bodyPr/>
        <a:lstStyle/>
        <a:p>
          <a:endParaRPr lang="en-US"/>
        </a:p>
      </dgm:t>
    </dgm:pt>
    <dgm:pt modelId="{4920DF02-9B72-1F40-87A3-7490DB12BFC4}">
      <dgm:prSet/>
      <dgm:spPr/>
      <dgm:t>
        <a:bodyPr/>
        <a:lstStyle/>
        <a:p>
          <a:r>
            <a:rPr lang="en-US" dirty="0" smtClean="0"/>
            <a:t>`How do you show your emotions?</a:t>
          </a:r>
          <a:endParaRPr lang="en-US" dirty="0"/>
        </a:p>
      </dgm:t>
    </dgm:pt>
    <dgm:pt modelId="{94F54B66-A828-5640-8544-A084D9A1C895}" type="sibTrans" cxnId="{D3B56720-DB15-9149-B78B-C85549F75C11}">
      <dgm:prSet/>
      <dgm:spPr/>
      <dgm:t>
        <a:bodyPr/>
        <a:lstStyle/>
        <a:p>
          <a:endParaRPr lang="en-US"/>
        </a:p>
      </dgm:t>
    </dgm:pt>
    <dgm:pt modelId="{44DE0FB6-57A6-B645-8204-1489F38B5CCC}" type="parTrans" cxnId="{D3B56720-DB15-9149-B78B-C85549F75C11}">
      <dgm:prSet/>
      <dgm:spPr/>
      <dgm:t>
        <a:bodyPr/>
        <a:lstStyle/>
        <a:p>
          <a:endParaRPr lang="en-US"/>
        </a:p>
      </dgm:t>
    </dgm:pt>
    <dgm:pt modelId="{FB1FEA14-E716-B64F-83F1-58CB8F6DFA7B}">
      <dgm:prSet/>
      <dgm:spPr/>
      <dgm:t>
        <a:bodyPr/>
        <a:lstStyle/>
        <a:p>
          <a:r>
            <a:rPr lang="en-US" dirty="0" smtClean="0"/>
            <a:t>Do you model healthy lifestyle?</a:t>
          </a:r>
          <a:endParaRPr lang="en-US" dirty="0"/>
        </a:p>
      </dgm:t>
    </dgm:pt>
    <dgm:pt modelId="{BE7C4A29-A7F1-5D49-902C-A07C12033C8D}" type="sibTrans" cxnId="{84822DC2-102B-9047-847E-B2B875B5FF69}">
      <dgm:prSet/>
      <dgm:spPr/>
      <dgm:t>
        <a:bodyPr/>
        <a:lstStyle/>
        <a:p>
          <a:endParaRPr lang="en-US"/>
        </a:p>
      </dgm:t>
    </dgm:pt>
    <dgm:pt modelId="{177EE555-456A-FF42-B9B0-2A231BC63AB4}" type="parTrans" cxnId="{84822DC2-102B-9047-847E-B2B875B5FF69}">
      <dgm:prSet/>
      <dgm:spPr/>
      <dgm:t>
        <a:bodyPr/>
        <a:lstStyle/>
        <a:p>
          <a:endParaRPr lang="en-US"/>
        </a:p>
      </dgm:t>
    </dgm:pt>
    <dgm:pt modelId="{7B45FD0D-BC6F-B646-AEFD-035BF824FF1E}">
      <dgm:prSet phldrT="[Text]"/>
      <dgm:spPr/>
      <dgm:t>
        <a:bodyPr/>
        <a:lstStyle/>
        <a:p>
          <a:r>
            <a:rPr lang="en-US" dirty="0" smtClean="0"/>
            <a:t>Do you feel like you have a voice? </a:t>
          </a:r>
          <a:endParaRPr lang="en-US" dirty="0"/>
        </a:p>
      </dgm:t>
    </dgm:pt>
    <dgm:pt modelId="{051B589B-289B-7F4F-AB23-0CE2A2524966}" type="parTrans" cxnId="{B8576327-929F-794B-9473-80387CB6D626}">
      <dgm:prSet/>
      <dgm:spPr/>
      <dgm:t>
        <a:bodyPr/>
        <a:lstStyle/>
        <a:p>
          <a:endParaRPr lang="en-US"/>
        </a:p>
      </dgm:t>
    </dgm:pt>
    <dgm:pt modelId="{66EDA2DB-117E-8F4E-A4E7-4D00FA1EA2E7}" type="sibTrans" cxnId="{B8576327-929F-794B-9473-80387CB6D626}">
      <dgm:prSet/>
      <dgm:spPr/>
      <dgm:t>
        <a:bodyPr/>
        <a:lstStyle/>
        <a:p>
          <a:endParaRPr lang="en-US"/>
        </a:p>
      </dgm:t>
    </dgm:pt>
    <dgm:pt modelId="{84D8CB0C-AE27-B24C-AF9F-D7170F1DEDBA}">
      <dgm:prSet phldrT="[Text]"/>
      <dgm:spPr/>
      <dgm:t>
        <a:bodyPr/>
        <a:lstStyle/>
        <a:p>
          <a:r>
            <a:rPr lang="en-US" dirty="0" smtClean="0"/>
            <a:t>When did you last speak up? About what?</a:t>
          </a:r>
          <a:endParaRPr lang="en-US" dirty="0"/>
        </a:p>
      </dgm:t>
    </dgm:pt>
    <dgm:pt modelId="{0AEBBE3E-C3CE-AB4F-B171-DA7837F2C582}" type="parTrans" cxnId="{172B0009-1CCD-3041-A3DB-F09B9CFE7488}">
      <dgm:prSet/>
      <dgm:spPr/>
      <dgm:t>
        <a:bodyPr/>
        <a:lstStyle/>
        <a:p>
          <a:endParaRPr lang="en-US"/>
        </a:p>
      </dgm:t>
    </dgm:pt>
    <dgm:pt modelId="{48665236-D6D4-3A49-A05D-3CAE347F98D4}" type="sibTrans" cxnId="{172B0009-1CCD-3041-A3DB-F09B9CFE7488}">
      <dgm:prSet/>
      <dgm:spPr/>
      <dgm:t>
        <a:bodyPr/>
        <a:lstStyle/>
        <a:p>
          <a:endParaRPr lang="en-US"/>
        </a:p>
      </dgm:t>
    </dgm:pt>
    <dgm:pt modelId="{473D7D7A-46D1-6048-86D3-68245CDCE1F9}">
      <dgm:prSet phldrT="[Text]"/>
      <dgm:spPr/>
      <dgm:t>
        <a:bodyPr/>
        <a:lstStyle/>
        <a:p>
          <a:r>
            <a:rPr lang="en-US" dirty="0" smtClean="0"/>
            <a:t>Did you speak up appropriately?</a:t>
          </a:r>
          <a:endParaRPr lang="en-US" dirty="0"/>
        </a:p>
      </dgm:t>
    </dgm:pt>
    <dgm:pt modelId="{11CEE5B3-D2E6-114B-8373-0A18ED6ABA81}" type="parTrans" cxnId="{204CD927-B444-F74A-A99C-7FDD7FA5306D}">
      <dgm:prSet/>
      <dgm:spPr/>
      <dgm:t>
        <a:bodyPr/>
        <a:lstStyle/>
        <a:p>
          <a:endParaRPr lang="en-US"/>
        </a:p>
      </dgm:t>
    </dgm:pt>
    <dgm:pt modelId="{33735F2C-32A7-F444-B05A-B6E64D7B82FB}" type="sibTrans" cxnId="{204CD927-B444-F74A-A99C-7FDD7FA5306D}">
      <dgm:prSet/>
      <dgm:spPr/>
      <dgm:t>
        <a:bodyPr/>
        <a:lstStyle/>
        <a:p>
          <a:endParaRPr lang="en-US"/>
        </a:p>
      </dgm:t>
    </dgm:pt>
    <dgm:pt modelId="{2B74ED33-563A-5B49-9780-E0D2E5B1AAC4}">
      <dgm:prSet phldrT="[Text]"/>
      <dgm:spPr/>
      <dgm:t>
        <a:bodyPr/>
        <a:lstStyle/>
        <a:p>
          <a:r>
            <a:rPr lang="en-US" smtClean="0"/>
            <a:t>Listening</a:t>
          </a:r>
          <a:endParaRPr lang="en-US"/>
        </a:p>
      </dgm:t>
    </dgm:pt>
    <dgm:pt modelId="{50F0670E-3EE0-6342-9B11-DBA60D0D5754}" type="parTrans" cxnId="{03EED5AD-CE4F-BF4C-924F-B6AB8D171E35}">
      <dgm:prSet/>
      <dgm:spPr/>
      <dgm:t>
        <a:bodyPr/>
        <a:lstStyle/>
        <a:p>
          <a:endParaRPr lang="en-US"/>
        </a:p>
      </dgm:t>
    </dgm:pt>
    <dgm:pt modelId="{9C1F1105-96D4-5E4C-86AF-EFD882AA7DE9}" type="sibTrans" cxnId="{03EED5AD-CE4F-BF4C-924F-B6AB8D171E35}">
      <dgm:prSet/>
      <dgm:spPr/>
      <dgm:t>
        <a:bodyPr/>
        <a:lstStyle/>
        <a:p>
          <a:endParaRPr lang="en-US"/>
        </a:p>
      </dgm:t>
    </dgm:pt>
    <dgm:pt modelId="{B2C39C77-C2F8-0047-885A-5E791FD640FE}">
      <dgm:prSet phldrT="[Text]"/>
      <dgm:spPr/>
      <dgm:t>
        <a:bodyPr/>
        <a:lstStyle/>
        <a:p>
          <a:r>
            <a:rPr lang="en-US" dirty="0" smtClean="0"/>
            <a:t>When did you last learn something new? </a:t>
          </a:r>
          <a:endParaRPr lang="en-US" dirty="0"/>
        </a:p>
      </dgm:t>
    </dgm:pt>
    <dgm:pt modelId="{EF4E00A4-4B97-6B4F-B811-9A3CAAA56321}" type="parTrans" cxnId="{5AF0C232-E1EE-2B47-BE35-B908EB60FD38}">
      <dgm:prSet/>
      <dgm:spPr/>
      <dgm:t>
        <a:bodyPr/>
        <a:lstStyle/>
        <a:p>
          <a:endParaRPr lang="en-US"/>
        </a:p>
      </dgm:t>
    </dgm:pt>
    <dgm:pt modelId="{55BBF0B1-604D-3441-A62D-EBFC4421D6E7}" type="sibTrans" cxnId="{5AF0C232-E1EE-2B47-BE35-B908EB60FD38}">
      <dgm:prSet/>
      <dgm:spPr/>
      <dgm:t>
        <a:bodyPr/>
        <a:lstStyle/>
        <a:p>
          <a:endParaRPr lang="en-US"/>
        </a:p>
      </dgm:t>
    </dgm:pt>
    <dgm:pt modelId="{361A493E-CE3F-5F49-B721-E0B2BAFF9E8F}">
      <dgm:prSet phldrT="[Text]"/>
      <dgm:spPr/>
      <dgm:t>
        <a:bodyPr/>
        <a:lstStyle/>
        <a:p>
          <a:r>
            <a:rPr lang="en-US" dirty="0" smtClean="0"/>
            <a:t>What are your strategies as a learner?</a:t>
          </a:r>
          <a:endParaRPr lang="en-US" dirty="0"/>
        </a:p>
      </dgm:t>
    </dgm:pt>
    <dgm:pt modelId="{3DEB0C7E-4E19-DF4C-801B-B1068EA5725F}" type="parTrans" cxnId="{FA88782C-D7D9-494A-B7DF-1206B843C26B}">
      <dgm:prSet/>
      <dgm:spPr/>
      <dgm:t>
        <a:bodyPr/>
        <a:lstStyle/>
        <a:p>
          <a:endParaRPr lang="en-US"/>
        </a:p>
      </dgm:t>
    </dgm:pt>
    <dgm:pt modelId="{696714A3-0EE9-6045-8991-C9CBE752D425}" type="sibTrans" cxnId="{FA88782C-D7D9-494A-B7DF-1206B843C26B}">
      <dgm:prSet/>
      <dgm:spPr/>
      <dgm:t>
        <a:bodyPr/>
        <a:lstStyle/>
        <a:p>
          <a:endParaRPr lang="en-US"/>
        </a:p>
      </dgm:t>
    </dgm:pt>
    <dgm:pt modelId="{42152A97-0955-6C4E-8F24-6947C3EA5FEA}">
      <dgm:prSet phldrT="[Text]"/>
      <dgm:spPr/>
      <dgm:t>
        <a:bodyPr/>
        <a:lstStyle/>
        <a:p>
          <a:r>
            <a:rPr lang="en-US" dirty="0" smtClean="0"/>
            <a:t>Thinking</a:t>
          </a:r>
          <a:endParaRPr lang="en-US" dirty="0"/>
        </a:p>
      </dgm:t>
    </dgm:pt>
    <dgm:pt modelId="{C0FC1B4D-28FC-9F42-A14B-BAFB7F7F7F05}" type="parTrans" cxnId="{B1384FF3-84EA-FA47-8FAB-82D6941817DD}">
      <dgm:prSet/>
      <dgm:spPr/>
      <dgm:t>
        <a:bodyPr/>
        <a:lstStyle/>
        <a:p>
          <a:endParaRPr lang="en-US"/>
        </a:p>
      </dgm:t>
    </dgm:pt>
    <dgm:pt modelId="{70631B38-A4F5-1547-98FD-2CA0048027DA}" type="sibTrans" cxnId="{B1384FF3-84EA-FA47-8FAB-82D6941817DD}">
      <dgm:prSet/>
      <dgm:spPr/>
      <dgm:t>
        <a:bodyPr/>
        <a:lstStyle/>
        <a:p>
          <a:endParaRPr lang="en-US"/>
        </a:p>
      </dgm:t>
    </dgm:pt>
    <dgm:pt modelId="{730BDA81-CF0D-E244-B126-B31B120E3F14}">
      <dgm:prSet phldrT="[Text]"/>
      <dgm:spPr/>
      <dgm:t>
        <a:bodyPr/>
        <a:lstStyle/>
        <a:p>
          <a:r>
            <a:rPr lang="en-US" dirty="0" smtClean="0"/>
            <a:t>How do you problem solve? </a:t>
          </a:r>
          <a:endParaRPr lang="en-US" dirty="0"/>
        </a:p>
      </dgm:t>
    </dgm:pt>
    <dgm:pt modelId="{629D1670-463E-5D41-A75A-19FC4F588014}" type="parTrans" cxnId="{8AD2C248-6B15-1C41-BED5-001DDEEE6EBB}">
      <dgm:prSet/>
      <dgm:spPr/>
      <dgm:t>
        <a:bodyPr/>
        <a:lstStyle/>
        <a:p>
          <a:endParaRPr lang="en-US"/>
        </a:p>
      </dgm:t>
    </dgm:pt>
    <dgm:pt modelId="{FA3864DD-B1DA-9248-9D35-EFBACB1F8898}" type="sibTrans" cxnId="{8AD2C248-6B15-1C41-BED5-001DDEEE6EBB}">
      <dgm:prSet/>
      <dgm:spPr/>
      <dgm:t>
        <a:bodyPr/>
        <a:lstStyle/>
        <a:p>
          <a:endParaRPr lang="en-US"/>
        </a:p>
      </dgm:t>
    </dgm:pt>
    <dgm:pt modelId="{D5ECD687-8EDC-4A45-8493-A1B73143AB5A}">
      <dgm:prSet phldrT="[Text]"/>
      <dgm:spPr/>
      <dgm:t>
        <a:bodyPr/>
        <a:lstStyle/>
        <a:p>
          <a:r>
            <a:rPr lang="en-US" dirty="0" smtClean="0"/>
            <a:t>How honest are you about your reflection processes?</a:t>
          </a:r>
          <a:endParaRPr lang="en-US" dirty="0"/>
        </a:p>
      </dgm:t>
    </dgm:pt>
    <dgm:pt modelId="{569DDB97-5CC4-6845-9067-A880DF76F33F}" type="parTrans" cxnId="{3849427E-6C21-E24D-8A71-E6AAF03956BD}">
      <dgm:prSet/>
      <dgm:spPr/>
      <dgm:t>
        <a:bodyPr/>
        <a:lstStyle/>
        <a:p>
          <a:endParaRPr lang="en-US"/>
        </a:p>
      </dgm:t>
    </dgm:pt>
    <dgm:pt modelId="{D013E4DD-12F1-1C49-B99F-9B6F8F89973E}" type="sibTrans" cxnId="{3849427E-6C21-E24D-8A71-E6AAF03956BD}">
      <dgm:prSet/>
      <dgm:spPr/>
      <dgm:t>
        <a:bodyPr/>
        <a:lstStyle/>
        <a:p>
          <a:endParaRPr lang="en-US"/>
        </a:p>
      </dgm:t>
    </dgm:pt>
    <dgm:pt modelId="{7D3702F9-9204-D743-ABC5-980A31E51F75}">
      <dgm:prSet phldrT="[Text]"/>
      <dgm:spPr/>
      <dgm:t>
        <a:bodyPr/>
        <a:lstStyle/>
        <a:p>
          <a:r>
            <a:rPr lang="en-US" smtClean="0"/>
            <a:t>Voice</a:t>
          </a:r>
          <a:endParaRPr lang="en-US"/>
        </a:p>
      </dgm:t>
    </dgm:pt>
    <dgm:pt modelId="{49F891B6-75E1-7A49-B580-A00A44CFE11D}" type="parTrans" cxnId="{C678B6DC-B822-5549-A036-07E831DDC530}">
      <dgm:prSet/>
      <dgm:spPr/>
      <dgm:t>
        <a:bodyPr/>
        <a:lstStyle/>
        <a:p>
          <a:endParaRPr lang="en-US"/>
        </a:p>
      </dgm:t>
    </dgm:pt>
    <dgm:pt modelId="{361DEB35-D232-B742-A50E-BA62040B7A49}" type="sibTrans" cxnId="{C678B6DC-B822-5549-A036-07E831DDC530}">
      <dgm:prSet/>
      <dgm:spPr/>
      <dgm:t>
        <a:bodyPr/>
        <a:lstStyle/>
        <a:p>
          <a:endParaRPr lang="en-US"/>
        </a:p>
      </dgm:t>
    </dgm:pt>
    <dgm:pt modelId="{E9A8464A-9CB6-B742-A09C-55C6C73EA78F}" type="pres">
      <dgm:prSet presAssocID="{7B3152FE-0459-3542-A576-BAD1872E96DF}" presName="linear" presStyleCnt="0">
        <dgm:presLayoutVars>
          <dgm:dir/>
          <dgm:animLvl val="lvl"/>
          <dgm:resizeHandles val="exact"/>
        </dgm:presLayoutVars>
      </dgm:prSet>
      <dgm:spPr/>
      <dgm:t>
        <a:bodyPr/>
        <a:lstStyle/>
        <a:p>
          <a:endParaRPr lang="en-US"/>
        </a:p>
      </dgm:t>
    </dgm:pt>
    <dgm:pt modelId="{81F9ABBD-6A72-6548-8D2D-F8CFCA640F73}" type="pres">
      <dgm:prSet presAssocID="{E25867C3-27ED-024C-A87A-D98DB405E02B}" presName="parentLin" presStyleCnt="0"/>
      <dgm:spPr/>
    </dgm:pt>
    <dgm:pt modelId="{1AA14807-4F61-CF4B-8404-43DAAF792BBA}" type="pres">
      <dgm:prSet presAssocID="{E25867C3-27ED-024C-A87A-D98DB405E02B}" presName="parentLeftMargin" presStyleLbl="node1" presStyleIdx="0" presStyleCnt="5"/>
      <dgm:spPr/>
      <dgm:t>
        <a:bodyPr/>
        <a:lstStyle/>
        <a:p>
          <a:endParaRPr lang="en-US"/>
        </a:p>
      </dgm:t>
    </dgm:pt>
    <dgm:pt modelId="{23BABFAB-0A82-4E4A-A830-9C783A3CF13F}" type="pres">
      <dgm:prSet presAssocID="{E25867C3-27ED-024C-A87A-D98DB405E02B}" presName="parentText" presStyleLbl="node1" presStyleIdx="0" presStyleCnt="5">
        <dgm:presLayoutVars>
          <dgm:chMax val="0"/>
          <dgm:bulletEnabled val="1"/>
        </dgm:presLayoutVars>
      </dgm:prSet>
      <dgm:spPr/>
      <dgm:t>
        <a:bodyPr/>
        <a:lstStyle/>
        <a:p>
          <a:endParaRPr lang="en-US"/>
        </a:p>
      </dgm:t>
    </dgm:pt>
    <dgm:pt modelId="{B1245094-6798-B04C-A6A8-550D23626B2B}" type="pres">
      <dgm:prSet presAssocID="{E25867C3-27ED-024C-A87A-D98DB405E02B}" presName="negativeSpace" presStyleCnt="0"/>
      <dgm:spPr/>
    </dgm:pt>
    <dgm:pt modelId="{44608A29-5572-AF4E-B000-A40419E04452}" type="pres">
      <dgm:prSet presAssocID="{E25867C3-27ED-024C-A87A-D98DB405E02B}" presName="childText" presStyleLbl="conFgAcc1" presStyleIdx="0" presStyleCnt="5">
        <dgm:presLayoutVars>
          <dgm:bulletEnabled val="1"/>
        </dgm:presLayoutVars>
      </dgm:prSet>
      <dgm:spPr/>
      <dgm:t>
        <a:bodyPr/>
        <a:lstStyle/>
        <a:p>
          <a:endParaRPr lang="en-US"/>
        </a:p>
      </dgm:t>
    </dgm:pt>
    <dgm:pt modelId="{83BDD186-C298-B041-9224-0E1056E727CB}" type="pres">
      <dgm:prSet presAssocID="{7783991C-93A3-744C-A454-972211CDFAD4}" presName="spaceBetweenRectangles" presStyleCnt="0"/>
      <dgm:spPr/>
    </dgm:pt>
    <dgm:pt modelId="{E1B4D47F-7F6E-2446-AEED-DFB17076328A}" type="pres">
      <dgm:prSet presAssocID="{42152A97-0955-6C4E-8F24-6947C3EA5FEA}" presName="parentLin" presStyleCnt="0"/>
      <dgm:spPr/>
    </dgm:pt>
    <dgm:pt modelId="{1F05BF51-9567-9D4D-A876-425D26F53741}" type="pres">
      <dgm:prSet presAssocID="{42152A97-0955-6C4E-8F24-6947C3EA5FEA}" presName="parentLeftMargin" presStyleLbl="node1" presStyleIdx="0" presStyleCnt="5"/>
      <dgm:spPr/>
      <dgm:t>
        <a:bodyPr/>
        <a:lstStyle/>
        <a:p>
          <a:endParaRPr lang="en-US"/>
        </a:p>
      </dgm:t>
    </dgm:pt>
    <dgm:pt modelId="{56CCD0C0-542B-BF48-9F5C-CFF36163E9CF}" type="pres">
      <dgm:prSet presAssocID="{42152A97-0955-6C4E-8F24-6947C3EA5FEA}" presName="parentText" presStyleLbl="node1" presStyleIdx="1" presStyleCnt="5">
        <dgm:presLayoutVars>
          <dgm:chMax val="0"/>
          <dgm:bulletEnabled val="1"/>
        </dgm:presLayoutVars>
      </dgm:prSet>
      <dgm:spPr/>
      <dgm:t>
        <a:bodyPr/>
        <a:lstStyle/>
        <a:p>
          <a:endParaRPr lang="en-US"/>
        </a:p>
      </dgm:t>
    </dgm:pt>
    <dgm:pt modelId="{CFB52A99-F0F0-1C47-A095-C13F05E10BF5}" type="pres">
      <dgm:prSet presAssocID="{42152A97-0955-6C4E-8F24-6947C3EA5FEA}" presName="negativeSpace" presStyleCnt="0"/>
      <dgm:spPr/>
    </dgm:pt>
    <dgm:pt modelId="{88F66565-44A8-C340-9628-92B6D1A4AF40}" type="pres">
      <dgm:prSet presAssocID="{42152A97-0955-6C4E-8F24-6947C3EA5FEA}" presName="childText" presStyleLbl="conFgAcc1" presStyleIdx="1" presStyleCnt="5">
        <dgm:presLayoutVars>
          <dgm:bulletEnabled val="1"/>
        </dgm:presLayoutVars>
      </dgm:prSet>
      <dgm:spPr/>
      <dgm:t>
        <a:bodyPr/>
        <a:lstStyle/>
        <a:p>
          <a:endParaRPr lang="en-US"/>
        </a:p>
      </dgm:t>
    </dgm:pt>
    <dgm:pt modelId="{6B56B25C-7810-7B40-8A27-BBDB0E39DBBD}" type="pres">
      <dgm:prSet presAssocID="{70631B38-A4F5-1547-98FD-2CA0048027DA}" presName="spaceBetweenRectangles" presStyleCnt="0"/>
      <dgm:spPr/>
    </dgm:pt>
    <dgm:pt modelId="{C5B87E34-DBA3-1C43-B396-3BA6285C42D0}" type="pres">
      <dgm:prSet presAssocID="{7D3702F9-9204-D743-ABC5-980A31E51F75}" presName="parentLin" presStyleCnt="0"/>
      <dgm:spPr/>
    </dgm:pt>
    <dgm:pt modelId="{EA7FEB2C-C843-B144-94F0-7454143CE8DF}" type="pres">
      <dgm:prSet presAssocID="{7D3702F9-9204-D743-ABC5-980A31E51F75}" presName="parentLeftMargin" presStyleLbl="node1" presStyleIdx="1" presStyleCnt="5"/>
      <dgm:spPr/>
      <dgm:t>
        <a:bodyPr/>
        <a:lstStyle/>
        <a:p>
          <a:endParaRPr lang="en-US"/>
        </a:p>
      </dgm:t>
    </dgm:pt>
    <dgm:pt modelId="{78929925-1750-7747-AB73-0539F9403E0F}" type="pres">
      <dgm:prSet presAssocID="{7D3702F9-9204-D743-ABC5-980A31E51F75}" presName="parentText" presStyleLbl="node1" presStyleIdx="2" presStyleCnt="5">
        <dgm:presLayoutVars>
          <dgm:chMax val="0"/>
          <dgm:bulletEnabled val="1"/>
        </dgm:presLayoutVars>
      </dgm:prSet>
      <dgm:spPr/>
      <dgm:t>
        <a:bodyPr/>
        <a:lstStyle/>
        <a:p>
          <a:endParaRPr lang="en-US"/>
        </a:p>
      </dgm:t>
    </dgm:pt>
    <dgm:pt modelId="{B945E963-D36B-504C-A40C-CFA58A5B0875}" type="pres">
      <dgm:prSet presAssocID="{7D3702F9-9204-D743-ABC5-980A31E51F75}" presName="negativeSpace" presStyleCnt="0"/>
      <dgm:spPr/>
    </dgm:pt>
    <dgm:pt modelId="{7F1A83BE-B59B-3D4C-B4C8-753BA4479E08}" type="pres">
      <dgm:prSet presAssocID="{7D3702F9-9204-D743-ABC5-980A31E51F75}" presName="childText" presStyleLbl="conFgAcc1" presStyleIdx="2" presStyleCnt="5">
        <dgm:presLayoutVars>
          <dgm:bulletEnabled val="1"/>
        </dgm:presLayoutVars>
      </dgm:prSet>
      <dgm:spPr/>
      <dgm:t>
        <a:bodyPr/>
        <a:lstStyle/>
        <a:p>
          <a:endParaRPr lang="en-US"/>
        </a:p>
      </dgm:t>
    </dgm:pt>
    <dgm:pt modelId="{764EBB1F-F420-D742-BB12-571469D455B7}" type="pres">
      <dgm:prSet presAssocID="{361DEB35-D232-B742-A50E-BA62040B7A49}" presName="spaceBetweenRectangles" presStyleCnt="0"/>
      <dgm:spPr/>
    </dgm:pt>
    <dgm:pt modelId="{BF6DF255-2AA2-B349-8450-10A5168D94F0}" type="pres">
      <dgm:prSet presAssocID="{2B74ED33-563A-5B49-9780-E0D2E5B1AAC4}" presName="parentLin" presStyleCnt="0"/>
      <dgm:spPr/>
    </dgm:pt>
    <dgm:pt modelId="{B957F9CC-2038-D74C-BB15-E741D2F9B7F9}" type="pres">
      <dgm:prSet presAssocID="{2B74ED33-563A-5B49-9780-E0D2E5B1AAC4}" presName="parentLeftMargin" presStyleLbl="node1" presStyleIdx="2" presStyleCnt="5"/>
      <dgm:spPr/>
      <dgm:t>
        <a:bodyPr/>
        <a:lstStyle/>
        <a:p>
          <a:endParaRPr lang="en-US"/>
        </a:p>
      </dgm:t>
    </dgm:pt>
    <dgm:pt modelId="{4DABFA2E-E41D-1C4D-9DE5-A393C2224DD1}" type="pres">
      <dgm:prSet presAssocID="{2B74ED33-563A-5B49-9780-E0D2E5B1AAC4}" presName="parentText" presStyleLbl="node1" presStyleIdx="3" presStyleCnt="5">
        <dgm:presLayoutVars>
          <dgm:chMax val="0"/>
          <dgm:bulletEnabled val="1"/>
        </dgm:presLayoutVars>
      </dgm:prSet>
      <dgm:spPr/>
      <dgm:t>
        <a:bodyPr/>
        <a:lstStyle/>
        <a:p>
          <a:endParaRPr lang="en-US"/>
        </a:p>
      </dgm:t>
    </dgm:pt>
    <dgm:pt modelId="{119165F7-C8E6-644E-9D71-9A47C07073E7}" type="pres">
      <dgm:prSet presAssocID="{2B74ED33-563A-5B49-9780-E0D2E5B1AAC4}" presName="negativeSpace" presStyleCnt="0"/>
      <dgm:spPr/>
    </dgm:pt>
    <dgm:pt modelId="{2C62E12A-2A06-9745-BEAB-78856972E035}" type="pres">
      <dgm:prSet presAssocID="{2B74ED33-563A-5B49-9780-E0D2E5B1AAC4}" presName="childText" presStyleLbl="conFgAcc1" presStyleIdx="3" presStyleCnt="5">
        <dgm:presLayoutVars>
          <dgm:bulletEnabled val="1"/>
        </dgm:presLayoutVars>
      </dgm:prSet>
      <dgm:spPr/>
      <dgm:t>
        <a:bodyPr/>
        <a:lstStyle/>
        <a:p>
          <a:endParaRPr lang="en-US"/>
        </a:p>
      </dgm:t>
    </dgm:pt>
    <dgm:pt modelId="{4149363C-5154-034E-81C9-B42E5BA86460}" type="pres">
      <dgm:prSet presAssocID="{9C1F1105-96D4-5E4C-86AF-EFD882AA7DE9}" presName="spaceBetweenRectangles" presStyleCnt="0"/>
      <dgm:spPr/>
    </dgm:pt>
    <dgm:pt modelId="{B3406EF1-1931-894B-B496-4040F6BD2DB3}" type="pres">
      <dgm:prSet presAssocID="{DF773CE4-7FFF-4547-B80E-92320E465B55}" presName="parentLin" presStyleCnt="0"/>
      <dgm:spPr/>
    </dgm:pt>
    <dgm:pt modelId="{F58FD804-8C2B-C24E-B823-3A967E286902}" type="pres">
      <dgm:prSet presAssocID="{DF773CE4-7FFF-4547-B80E-92320E465B55}" presName="parentLeftMargin" presStyleLbl="node1" presStyleIdx="3" presStyleCnt="5"/>
      <dgm:spPr/>
      <dgm:t>
        <a:bodyPr/>
        <a:lstStyle/>
        <a:p>
          <a:endParaRPr lang="en-US"/>
        </a:p>
      </dgm:t>
    </dgm:pt>
    <dgm:pt modelId="{B5062ACA-2EC0-4341-8D52-FD04D6E593CB}" type="pres">
      <dgm:prSet presAssocID="{DF773CE4-7FFF-4547-B80E-92320E465B55}" presName="parentText" presStyleLbl="node1" presStyleIdx="4" presStyleCnt="5">
        <dgm:presLayoutVars>
          <dgm:chMax val="0"/>
          <dgm:bulletEnabled val="1"/>
        </dgm:presLayoutVars>
      </dgm:prSet>
      <dgm:spPr/>
      <dgm:t>
        <a:bodyPr/>
        <a:lstStyle/>
        <a:p>
          <a:endParaRPr lang="en-US"/>
        </a:p>
      </dgm:t>
    </dgm:pt>
    <dgm:pt modelId="{9F66F292-029C-1E45-BD3B-846BA113A5EA}" type="pres">
      <dgm:prSet presAssocID="{DF773CE4-7FFF-4547-B80E-92320E465B55}" presName="negativeSpace" presStyleCnt="0"/>
      <dgm:spPr/>
    </dgm:pt>
    <dgm:pt modelId="{D79A56DD-84C0-3D40-BE55-7728CECDFDAD}" type="pres">
      <dgm:prSet presAssocID="{DF773CE4-7FFF-4547-B80E-92320E465B55}" presName="childText" presStyleLbl="conFgAcc1" presStyleIdx="4" presStyleCnt="5">
        <dgm:presLayoutVars>
          <dgm:bulletEnabled val="1"/>
        </dgm:presLayoutVars>
      </dgm:prSet>
      <dgm:spPr/>
      <dgm:t>
        <a:bodyPr/>
        <a:lstStyle/>
        <a:p>
          <a:endParaRPr lang="en-US"/>
        </a:p>
      </dgm:t>
    </dgm:pt>
  </dgm:ptLst>
  <dgm:cxnLst>
    <dgm:cxn modelId="{B6969842-2CF5-1C40-B0D1-10B9517C731A}" srcId="{7B3152FE-0459-3542-A576-BAD1872E96DF}" destId="{DF773CE4-7FFF-4547-B80E-92320E465B55}" srcOrd="4" destOrd="0" parTransId="{466110A8-CD58-FB43-8236-5AB6D1F5C897}" sibTransId="{A5BF8E8D-31CB-4C4A-93A9-8CF72A828D11}"/>
    <dgm:cxn modelId="{3382F906-8FFD-5D42-8DE7-16F0B1E5B5CC}" type="presOf" srcId="{730BDA81-CF0D-E244-B126-B31B120E3F14}" destId="{88F66565-44A8-C340-9628-92B6D1A4AF40}" srcOrd="0" destOrd="0" presId="urn:microsoft.com/office/officeart/2005/8/layout/list1"/>
    <dgm:cxn modelId="{8AD2C248-6B15-1C41-BED5-001DDEEE6EBB}" srcId="{42152A97-0955-6C4E-8F24-6947C3EA5FEA}" destId="{730BDA81-CF0D-E244-B126-B31B120E3F14}" srcOrd="0" destOrd="0" parTransId="{629D1670-463E-5D41-A75A-19FC4F588014}" sibTransId="{FA3864DD-B1DA-9248-9D35-EFBACB1F8898}"/>
    <dgm:cxn modelId="{A7D7A606-8E0E-C044-B9AF-A489F9B507C4}" type="presOf" srcId="{473D7D7A-46D1-6048-86D3-68245CDCE1F9}" destId="{7F1A83BE-B59B-3D4C-B4C8-753BA4479E08}" srcOrd="0" destOrd="2" presId="urn:microsoft.com/office/officeart/2005/8/layout/list1"/>
    <dgm:cxn modelId="{C678B6DC-B822-5549-A036-07E831DDC530}" srcId="{7B3152FE-0459-3542-A576-BAD1872E96DF}" destId="{7D3702F9-9204-D743-ABC5-980A31E51F75}" srcOrd="2" destOrd="0" parTransId="{49F891B6-75E1-7A49-B580-A00A44CFE11D}" sibTransId="{361DEB35-D232-B742-A50E-BA62040B7A49}"/>
    <dgm:cxn modelId="{BADBD58B-30A8-F14F-B120-83D060CA3EA8}" type="presOf" srcId="{7D3702F9-9204-D743-ABC5-980A31E51F75}" destId="{78929925-1750-7747-AB73-0539F9403E0F}" srcOrd="1" destOrd="0" presId="urn:microsoft.com/office/officeart/2005/8/layout/list1"/>
    <dgm:cxn modelId="{B1384FF3-84EA-FA47-8FAB-82D6941817DD}" srcId="{7B3152FE-0459-3542-A576-BAD1872E96DF}" destId="{42152A97-0955-6C4E-8F24-6947C3EA5FEA}" srcOrd="1" destOrd="0" parTransId="{C0FC1B4D-28FC-9F42-A14B-BAFB7F7F7F05}" sibTransId="{70631B38-A4F5-1547-98FD-2CA0048027DA}"/>
    <dgm:cxn modelId="{D8719080-F079-3E41-AFA6-92C904C6AEC2}" type="presOf" srcId="{7B45FD0D-BC6F-B646-AEFD-035BF824FF1E}" destId="{7F1A83BE-B59B-3D4C-B4C8-753BA4479E08}" srcOrd="0" destOrd="0" presId="urn:microsoft.com/office/officeart/2005/8/layout/list1"/>
    <dgm:cxn modelId="{FA88782C-D7D9-494A-B7DF-1206B843C26B}" srcId="{E25867C3-27ED-024C-A87A-D98DB405E02B}" destId="{361A493E-CE3F-5F49-B721-E0B2BAFF9E8F}" srcOrd="1" destOrd="0" parTransId="{3DEB0C7E-4E19-DF4C-801B-B1068EA5725F}" sibTransId="{696714A3-0EE9-6045-8991-C9CBE752D425}"/>
    <dgm:cxn modelId="{84822DC2-102B-9047-847E-B2B875B5FF69}" srcId="{DF773CE4-7FFF-4547-B80E-92320E465B55}" destId="{FB1FEA14-E716-B64F-83F1-58CB8F6DFA7B}" srcOrd="0" destOrd="0" parTransId="{177EE555-456A-FF42-B9B0-2A231BC63AB4}" sibTransId="{BE7C4A29-A7F1-5D49-902C-A07C12033C8D}"/>
    <dgm:cxn modelId="{AD6B0185-F8BA-384D-A3B0-08B7E3EC9ABB}" type="presOf" srcId="{1A9AF946-133B-3A44-AC1C-A7B28A5D5738}" destId="{2C62E12A-2A06-9745-BEAB-78856972E035}" srcOrd="0" destOrd="1" presId="urn:microsoft.com/office/officeart/2005/8/layout/list1"/>
    <dgm:cxn modelId="{204CD927-B444-F74A-A99C-7FDD7FA5306D}" srcId="{7D3702F9-9204-D743-ABC5-980A31E51F75}" destId="{473D7D7A-46D1-6048-86D3-68245CDCE1F9}" srcOrd="2" destOrd="0" parTransId="{11CEE5B3-D2E6-114B-8373-0A18ED6ABA81}" sibTransId="{33735F2C-32A7-F444-B05A-B6E64D7B82FB}"/>
    <dgm:cxn modelId="{1B85217A-8FA3-494C-B153-C4A8E7C129D7}" type="presOf" srcId="{42152A97-0955-6C4E-8F24-6947C3EA5FEA}" destId="{56CCD0C0-542B-BF48-9F5C-CFF36163E9CF}" srcOrd="1" destOrd="0" presId="urn:microsoft.com/office/officeart/2005/8/layout/list1"/>
    <dgm:cxn modelId="{9ADD253D-4C74-974E-8162-6DB56B21B603}" type="presOf" srcId="{7B3152FE-0459-3542-A576-BAD1872E96DF}" destId="{E9A8464A-9CB6-B742-A09C-55C6C73EA78F}" srcOrd="0" destOrd="0" presId="urn:microsoft.com/office/officeart/2005/8/layout/list1"/>
    <dgm:cxn modelId="{76B949D6-D338-6F4A-83B0-CA76EAAA6AE1}" srcId="{2B74ED33-563A-5B49-9780-E0D2E5B1AAC4}" destId="{DD0BACC4-2928-4A40-BDE8-030FE1181CC9}" srcOrd="0" destOrd="0" parTransId="{39DC6EE3-58E0-5F4D-AF31-ED69C81D0806}" sibTransId="{88AB6BEF-A37C-DB43-ADA2-9FA1ED23EB38}"/>
    <dgm:cxn modelId="{3E78B7CD-7191-B14E-85DA-B00FC0FAC4EE}" type="presOf" srcId="{7D3702F9-9204-D743-ABC5-980A31E51F75}" destId="{EA7FEB2C-C843-B144-94F0-7454143CE8DF}" srcOrd="0" destOrd="0" presId="urn:microsoft.com/office/officeart/2005/8/layout/list1"/>
    <dgm:cxn modelId="{D61B50D8-2B31-634D-A720-3923B3BEEBC4}" type="presOf" srcId="{2B74ED33-563A-5B49-9780-E0D2E5B1AAC4}" destId="{4DABFA2E-E41D-1C4D-9DE5-A393C2224DD1}" srcOrd="1" destOrd="0" presId="urn:microsoft.com/office/officeart/2005/8/layout/list1"/>
    <dgm:cxn modelId="{BCFBD5E9-5426-7241-9A76-FC302B15C4D3}" type="presOf" srcId="{4920DF02-9B72-1F40-87A3-7490DB12BFC4}" destId="{D79A56DD-84C0-3D40-BE55-7728CECDFDAD}" srcOrd="0" destOrd="1" presId="urn:microsoft.com/office/officeart/2005/8/layout/list1"/>
    <dgm:cxn modelId="{B8576327-929F-794B-9473-80387CB6D626}" srcId="{7D3702F9-9204-D743-ABC5-980A31E51F75}" destId="{7B45FD0D-BC6F-B646-AEFD-035BF824FF1E}" srcOrd="0" destOrd="0" parTransId="{051B589B-289B-7F4F-AB23-0CE2A2524966}" sibTransId="{66EDA2DB-117E-8F4E-A4E7-4D00FA1EA2E7}"/>
    <dgm:cxn modelId="{07D35AF3-835A-7F4B-A812-72CDA2FBC3BD}" type="presOf" srcId="{B2C39C77-C2F8-0047-885A-5E791FD640FE}" destId="{44608A29-5572-AF4E-B000-A40419E04452}" srcOrd="0" destOrd="0" presId="urn:microsoft.com/office/officeart/2005/8/layout/list1"/>
    <dgm:cxn modelId="{3849427E-6C21-E24D-8A71-E6AAF03956BD}" srcId="{42152A97-0955-6C4E-8F24-6947C3EA5FEA}" destId="{D5ECD687-8EDC-4A45-8493-A1B73143AB5A}" srcOrd="1" destOrd="0" parTransId="{569DDB97-5CC4-6845-9067-A880DF76F33F}" sibTransId="{D013E4DD-12F1-1C49-B99F-9B6F8F89973E}"/>
    <dgm:cxn modelId="{27B0860C-C808-D64B-BAFA-86D68A4FC717}" type="presOf" srcId="{2B74ED33-563A-5B49-9780-E0D2E5B1AAC4}" destId="{B957F9CC-2038-D74C-BB15-E741D2F9B7F9}" srcOrd="0" destOrd="0" presId="urn:microsoft.com/office/officeart/2005/8/layout/list1"/>
    <dgm:cxn modelId="{0955F5A3-2B6A-1646-AE4C-3B4F89B26039}" type="presOf" srcId="{D5ECD687-8EDC-4A45-8493-A1B73143AB5A}" destId="{88F66565-44A8-C340-9628-92B6D1A4AF40}" srcOrd="0" destOrd="1" presId="urn:microsoft.com/office/officeart/2005/8/layout/list1"/>
    <dgm:cxn modelId="{CAC4F547-D4C9-474D-9958-FCE01773135C}" type="presOf" srcId="{FB1FEA14-E716-B64F-83F1-58CB8F6DFA7B}" destId="{D79A56DD-84C0-3D40-BE55-7728CECDFDAD}" srcOrd="0" destOrd="0" presId="urn:microsoft.com/office/officeart/2005/8/layout/list1"/>
    <dgm:cxn modelId="{E6E1AA5F-157F-F544-AC3B-30CBFB380515}" type="presOf" srcId="{84D8CB0C-AE27-B24C-AF9F-D7170F1DEDBA}" destId="{7F1A83BE-B59B-3D4C-B4C8-753BA4479E08}" srcOrd="0" destOrd="1" presId="urn:microsoft.com/office/officeart/2005/8/layout/list1"/>
    <dgm:cxn modelId="{583B4689-7EB7-0A4C-909D-15F0DED133C1}" srcId="{2B74ED33-563A-5B49-9780-E0D2E5B1AAC4}" destId="{1A9AF946-133B-3A44-AC1C-A7B28A5D5738}" srcOrd="1" destOrd="0" parTransId="{F5789D70-9C32-8146-9A54-AA7F5123E15E}" sibTransId="{8561706B-1BDF-5345-A90F-7A3802F83949}"/>
    <dgm:cxn modelId="{172B0009-1CCD-3041-A3DB-F09B9CFE7488}" srcId="{7D3702F9-9204-D743-ABC5-980A31E51F75}" destId="{84D8CB0C-AE27-B24C-AF9F-D7170F1DEDBA}" srcOrd="1" destOrd="0" parTransId="{0AEBBE3E-C3CE-AB4F-B171-DA7837F2C582}" sibTransId="{48665236-D6D4-3A49-A05D-3CAE347F98D4}"/>
    <dgm:cxn modelId="{8F14CCFE-028B-9D45-9476-B7616C8EFAD4}" type="presOf" srcId="{E25867C3-27ED-024C-A87A-D98DB405E02B}" destId="{1AA14807-4F61-CF4B-8404-43DAAF792BBA}" srcOrd="0" destOrd="0" presId="urn:microsoft.com/office/officeart/2005/8/layout/list1"/>
    <dgm:cxn modelId="{4871470F-AD9C-0144-9C4B-1F538DAE6EF9}" type="presOf" srcId="{E25867C3-27ED-024C-A87A-D98DB405E02B}" destId="{23BABFAB-0A82-4E4A-A830-9C783A3CF13F}" srcOrd="1" destOrd="0" presId="urn:microsoft.com/office/officeart/2005/8/layout/list1"/>
    <dgm:cxn modelId="{B4338668-621E-AA45-830A-B9EC3C8FDD03}" type="presOf" srcId="{DD0BACC4-2928-4A40-BDE8-030FE1181CC9}" destId="{2C62E12A-2A06-9745-BEAB-78856972E035}" srcOrd="0" destOrd="0" presId="urn:microsoft.com/office/officeart/2005/8/layout/list1"/>
    <dgm:cxn modelId="{0C4B44BD-0549-9C43-94D7-1FDA27F6A365}" srcId="{7B3152FE-0459-3542-A576-BAD1872E96DF}" destId="{E25867C3-27ED-024C-A87A-D98DB405E02B}" srcOrd="0" destOrd="0" parTransId="{7BB0E1A2-0B82-374C-AC9E-B09451C26BBF}" sibTransId="{7783991C-93A3-744C-A454-972211CDFAD4}"/>
    <dgm:cxn modelId="{D3B56720-DB15-9149-B78B-C85549F75C11}" srcId="{DF773CE4-7FFF-4547-B80E-92320E465B55}" destId="{4920DF02-9B72-1F40-87A3-7490DB12BFC4}" srcOrd="1" destOrd="0" parTransId="{44DE0FB6-57A6-B645-8204-1489F38B5CCC}" sibTransId="{94F54B66-A828-5640-8544-A084D9A1C895}"/>
    <dgm:cxn modelId="{F0193649-F52B-3646-8314-CD68F9E80EBD}" type="presOf" srcId="{DF773CE4-7FFF-4547-B80E-92320E465B55}" destId="{B5062ACA-2EC0-4341-8D52-FD04D6E593CB}" srcOrd="1" destOrd="0" presId="urn:microsoft.com/office/officeart/2005/8/layout/list1"/>
    <dgm:cxn modelId="{B8FA5189-E8E0-4848-AC8A-B34FBCAFB838}" type="presOf" srcId="{DF773CE4-7FFF-4547-B80E-92320E465B55}" destId="{F58FD804-8C2B-C24E-B823-3A967E286902}" srcOrd="0" destOrd="0" presId="urn:microsoft.com/office/officeart/2005/8/layout/list1"/>
    <dgm:cxn modelId="{5AF0C232-E1EE-2B47-BE35-B908EB60FD38}" srcId="{E25867C3-27ED-024C-A87A-D98DB405E02B}" destId="{B2C39C77-C2F8-0047-885A-5E791FD640FE}" srcOrd="0" destOrd="0" parTransId="{EF4E00A4-4B97-6B4F-B811-9A3CAAA56321}" sibTransId="{55BBF0B1-604D-3441-A62D-EBFC4421D6E7}"/>
    <dgm:cxn modelId="{2444E587-23C4-BA44-BF30-6751752B723B}" type="presOf" srcId="{361A493E-CE3F-5F49-B721-E0B2BAFF9E8F}" destId="{44608A29-5572-AF4E-B000-A40419E04452}" srcOrd="0" destOrd="1" presId="urn:microsoft.com/office/officeart/2005/8/layout/list1"/>
    <dgm:cxn modelId="{03EED5AD-CE4F-BF4C-924F-B6AB8D171E35}" srcId="{7B3152FE-0459-3542-A576-BAD1872E96DF}" destId="{2B74ED33-563A-5B49-9780-E0D2E5B1AAC4}" srcOrd="3" destOrd="0" parTransId="{50F0670E-3EE0-6342-9B11-DBA60D0D5754}" sibTransId="{9C1F1105-96D4-5E4C-86AF-EFD882AA7DE9}"/>
    <dgm:cxn modelId="{B911A7D4-8103-E844-9D4C-232237B682E0}" type="presOf" srcId="{42152A97-0955-6C4E-8F24-6947C3EA5FEA}" destId="{1F05BF51-9567-9D4D-A876-425D26F53741}" srcOrd="0" destOrd="0" presId="urn:microsoft.com/office/officeart/2005/8/layout/list1"/>
    <dgm:cxn modelId="{E7E21CFB-D176-8F40-A5C2-32CCA2498D65}" type="presParOf" srcId="{E9A8464A-9CB6-B742-A09C-55C6C73EA78F}" destId="{81F9ABBD-6A72-6548-8D2D-F8CFCA640F73}" srcOrd="0" destOrd="0" presId="urn:microsoft.com/office/officeart/2005/8/layout/list1"/>
    <dgm:cxn modelId="{23DE13E6-4E53-6641-9C35-50E48380CC03}" type="presParOf" srcId="{81F9ABBD-6A72-6548-8D2D-F8CFCA640F73}" destId="{1AA14807-4F61-CF4B-8404-43DAAF792BBA}" srcOrd="0" destOrd="0" presId="urn:microsoft.com/office/officeart/2005/8/layout/list1"/>
    <dgm:cxn modelId="{C69EBF44-30DB-E24F-898F-06BC38FF0270}" type="presParOf" srcId="{81F9ABBD-6A72-6548-8D2D-F8CFCA640F73}" destId="{23BABFAB-0A82-4E4A-A830-9C783A3CF13F}" srcOrd="1" destOrd="0" presId="urn:microsoft.com/office/officeart/2005/8/layout/list1"/>
    <dgm:cxn modelId="{44310A00-A9A0-4948-AB88-49C654C54D44}" type="presParOf" srcId="{E9A8464A-9CB6-B742-A09C-55C6C73EA78F}" destId="{B1245094-6798-B04C-A6A8-550D23626B2B}" srcOrd="1" destOrd="0" presId="urn:microsoft.com/office/officeart/2005/8/layout/list1"/>
    <dgm:cxn modelId="{6DDD27FB-67CF-5848-B58F-529E1BEDA9B8}" type="presParOf" srcId="{E9A8464A-9CB6-B742-A09C-55C6C73EA78F}" destId="{44608A29-5572-AF4E-B000-A40419E04452}" srcOrd="2" destOrd="0" presId="urn:microsoft.com/office/officeart/2005/8/layout/list1"/>
    <dgm:cxn modelId="{18DA367D-1868-A745-B74D-9829B2A846DD}" type="presParOf" srcId="{E9A8464A-9CB6-B742-A09C-55C6C73EA78F}" destId="{83BDD186-C298-B041-9224-0E1056E727CB}" srcOrd="3" destOrd="0" presId="urn:microsoft.com/office/officeart/2005/8/layout/list1"/>
    <dgm:cxn modelId="{A3020FAB-60B4-D34C-B5A0-6863A14655F9}" type="presParOf" srcId="{E9A8464A-9CB6-B742-A09C-55C6C73EA78F}" destId="{E1B4D47F-7F6E-2446-AEED-DFB17076328A}" srcOrd="4" destOrd="0" presId="urn:microsoft.com/office/officeart/2005/8/layout/list1"/>
    <dgm:cxn modelId="{CC4CDB53-EAC1-CB45-BD0F-A3E969D39E0F}" type="presParOf" srcId="{E1B4D47F-7F6E-2446-AEED-DFB17076328A}" destId="{1F05BF51-9567-9D4D-A876-425D26F53741}" srcOrd="0" destOrd="0" presId="urn:microsoft.com/office/officeart/2005/8/layout/list1"/>
    <dgm:cxn modelId="{9FD266B7-2BA8-6344-B4CA-E9A9545E6EDE}" type="presParOf" srcId="{E1B4D47F-7F6E-2446-AEED-DFB17076328A}" destId="{56CCD0C0-542B-BF48-9F5C-CFF36163E9CF}" srcOrd="1" destOrd="0" presId="urn:microsoft.com/office/officeart/2005/8/layout/list1"/>
    <dgm:cxn modelId="{5D1CD311-AB8D-DE47-AD0C-0A0E63587395}" type="presParOf" srcId="{E9A8464A-9CB6-B742-A09C-55C6C73EA78F}" destId="{CFB52A99-F0F0-1C47-A095-C13F05E10BF5}" srcOrd="5" destOrd="0" presId="urn:microsoft.com/office/officeart/2005/8/layout/list1"/>
    <dgm:cxn modelId="{C4ACB613-9881-5B48-9A7A-6CC226D17A96}" type="presParOf" srcId="{E9A8464A-9CB6-B742-A09C-55C6C73EA78F}" destId="{88F66565-44A8-C340-9628-92B6D1A4AF40}" srcOrd="6" destOrd="0" presId="urn:microsoft.com/office/officeart/2005/8/layout/list1"/>
    <dgm:cxn modelId="{B9A49706-C309-EF46-AC42-0B46D579D4A7}" type="presParOf" srcId="{E9A8464A-9CB6-B742-A09C-55C6C73EA78F}" destId="{6B56B25C-7810-7B40-8A27-BBDB0E39DBBD}" srcOrd="7" destOrd="0" presId="urn:microsoft.com/office/officeart/2005/8/layout/list1"/>
    <dgm:cxn modelId="{CEE57BE4-B6BF-6C49-B711-35A721A57370}" type="presParOf" srcId="{E9A8464A-9CB6-B742-A09C-55C6C73EA78F}" destId="{C5B87E34-DBA3-1C43-B396-3BA6285C42D0}" srcOrd="8" destOrd="0" presId="urn:microsoft.com/office/officeart/2005/8/layout/list1"/>
    <dgm:cxn modelId="{FCE6AC89-E06E-5641-97F6-0E62DF725932}" type="presParOf" srcId="{C5B87E34-DBA3-1C43-B396-3BA6285C42D0}" destId="{EA7FEB2C-C843-B144-94F0-7454143CE8DF}" srcOrd="0" destOrd="0" presId="urn:microsoft.com/office/officeart/2005/8/layout/list1"/>
    <dgm:cxn modelId="{F5DCF3C4-D7D4-9245-A3B3-3822FA99F9CB}" type="presParOf" srcId="{C5B87E34-DBA3-1C43-B396-3BA6285C42D0}" destId="{78929925-1750-7747-AB73-0539F9403E0F}" srcOrd="1" destOrd="0" presId="urn:microsoft.com/office/officeart/2005/8/layout/list1"/>
    <dgm:cxn modelId="{48C84860-161E-9C46-931F-836128B54322}" type="presParOf" srcId="{E9A8464A-9CB6-B742-A09C-55C6C73EA78F}" destId="{B945E963-D36B-504C-A40C-CFA58A5B0875}" srcOrd="9" destOrd="0" presId="urn:microsoft.com/office/officeart/2005/8/layout/list1"/>
    <dgm:cxn modelId="{DDFAA00C-8E17-AF42-8B69-C6E1FD5DE8E5}" type="presParOf" srcId="{E9A8464A-9CB6-B742-A09C-55C6C73EA78F}" destId="{7F1A83BE-B59B-3D4C-B4C8-753BA4479E08}" srcOrd="10" destOrd="0" presId="urn:microsoft.com/office/officeart/2005/8/layout/list1"/>
    <dgm:cxn modelId="{00546F1F-F7B7-1B40-B82A-216540B303B6}" type="presParOf" srcId="{E9A8464A-9CB6-B742-A09C-55C6C73EA78F}" destId="{764EBB1F-F420-D742-BB12-571469D455B7}" srcOrd="11" destOrd="0" presId="urn:microsoft.com/office/officeart/2005/8/layout/list1"/>
    <dgm:cxn modelId="{097E3686-EEB3-3C42-875C-000C38FA94BD}" type="presParOf" srcId="{E9A8464A-9CB6-B742-A09C-55C6C73EA78F}" destId="{BF6DF255-2AA2-B349-8450-10A5168D94F0}" srcOrd="12" destOrd="0" presId="urn:microsoft.com/office/officeart/2005/8/layout/list1"/>
    <dgm:cxn modelId="{C9EE5BB2-30B7-8948-96DE-1E46D5F7FD4F}" type="presParOf" srcId="{BF6DF255-2AA2-B349-8450-10A5168D94F0}" destId="{B957F9CC-2038-D74C-BB15-E741D2F9B7F9}" srcOrd="0" destOrd="0" presId="urn:microsoft.com/office/officeart/2005/8/layout/list1"/>
    <dgm:cxn modelId="{431F0C17-6F13-2348-BA85-CFAA545C07B5}" type="presParOf" srcId="{BF6DF255-2AA2-B349-8450-10A5168D94F0}" destId="{4DABFA2E-E41D-1C4D-9DE5-A393C2224DD1}" srcOrd="1" destOrd="0" presId="urn:microsoft.com/office/officeart/2005/8/layout/list1"/>
    <dgm:cxn modelId="{6BD600C5-F642-124C-901A-007F9DB5EA20}" type="presParOf" srcId="{E9A8464A-9CB6-B742-A09C-55C6C73EA78F}" destId="{119165F7-C8E6-644E-9D71-9A47C07073E7}" srcOrd="13" destOrd="0" presId="urn:microsoft.com/office/officeart/2005/8/layout/list1"/>
    <dgm:cxn modelId="{8B8B5CE3-D5F6-5A4A-9302-61FAC8B2FC90}" type="presParOf" srcId="{E9A8464A-9CB6-B742-A09C-55C6C73EA78F}" destId="{2C62E12A-2A06-9745-BEAB-78856972E035}" srcOrd="14" destOrd="0" presId="urn:microsoft.com/office/officeart/2005/8/layout/list1"/>
    <dgm:cxn modelId="{C8CA4E63-BA7C-5C4B-9C72-31BDF245C23D}" type="presParOf" srcId="{E9A8464A-9CB6-B742-A09C-55C6C73EA78F}" destId="{4149363C-5154-034E-81C9-B42E5BA86460}" srcOrd="15" destOrd="0" presId="urn:microsoft.com/office/officeart/2005/8/layout/list1"/>
    <dgm:cxn modelId="{22703348-E051-8143-B05C-3A38AD010D5F}" type="presParOf" srcId="{E9A8464A-9CB6-B742-A09C-55C6C73EA78F}" destId="{B3406EF1-1931-894B-B496-4040F6BD2DB3}" srcOrd="16" destOrd="0" presId="urn:microsoft.com/office/officeart/2005/8/layout/list1"/>
    <dgm:cxn modelId="{B4F7FDC1-FB32-1F43-BBB3-6EF35A5EE65D}" type="presParOf" srcId="{B3406EF1-1931-894B-B496-4040F6BD2DB3}" destId="{F58FD804-8C2B-C24E-B823-3A967E286902}" srcOrd="0" destOrd="0" presId="urn:microsoft.com/office/officeart/2005/8/layout/list1"/>
    <dgm:cxn modelId="{053C6FC3-EE0B-E343-9812-6894157067F3}" type="presParOf" srcId="{B3406EF1-1931-894B-B496-4040F6BD2DB3}" destId="{B5062ACA-2EC0-4341-8D52-FD04D6E593CB}" srcOrd="1" destOrd="0" presId="urn:microsoft.com/office/officeart/2005/8/layout/list1"/>
    <dgm:cxn modelId="{695643D4-37D7-1C4D-84C8-3FA1EAA25DD9}" type="presParOf" srcId="{E9A8464A-9CB6-B742-A09C-55C6C73EA78F}" destId="{9F66F292-029C-1E45-BD3B-846BA113A5EA}" srcOrd="17" destOrd="0" presId="urn:microsoft.com/office/officeart/2005/8/layout/list1"/>
    <dgm:cxn modelId="{24317A86-3308-B647-AD2F-786884473ED4}" type="presParOf" srcId="{E9A8464A-9CB6-B742-A09C-55C6C73EA78F}" destId="{D79A56DD-84C0-3D40-BE55-7728CECDFDAD}" srcOrd="18"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8E6A2C7-61F3-CF4F-8B8E-CAE39CFB8FCC}" type="doc">
      <dgm:prSet loTypeId="urn:microsoft.com/office/officeart/2005/8/layout/cycle1" loCatId="" qsTypeId="urn:microsoft.com/office/officeart/2005/8/quickstyle/simple3" qsCatId="simple" csTypeId="urn:microsoft.com/office/officeart/2005/8/colors/accent1_2" csCatId="accent1" phldr="1"/>
      <dgm:spPr/>
      <dgm:t>
        <a:bodyPr/>
        <a:lstStyle/>
        <a:p>
          <a:endParaRPr lang="en-US"/>
        </a:p>
      </dgm:t>
    </dgm:pt>
    <dgm:pt modelId="{6B2977D3-BA8F-D247-ABCB-4DB9D612C33C}">
      <dgm:prSet phldrT="[Text]"/>
      <dgm:spPr/>
      <dgm:t>
        <a:bodyPr/>
        <a:lstStyle/>
        <a:p>
          <a:r>
            <a:rPr lang="en-US" dirty="0" smtClean="0"/>
            <a:t>Teacher</a:t>
          </a:r>
          <a:endParaRPr lang="en-US" dirty="0"/>
        </a:p>
      </dgm:t>
    </dgm:pt>
    <dgm:pt modelId="{DEAA85F5-EFE5-2440-81A8-F5AC7F931CBF}" type="parTrans" cxnId="{D0811EB6-0A34-BD47-BE27-80ACAF0C7E07}">
      <dgm:prSet/>
      <dgm:spPr/>
      <dgm:t>
        <a:bodyPr/>
        <a:lstStyle/>
        <a:p>
          <a:endParaRPr lang="en-US"/>
        </a:p>
      </dgm:t>
    </dgm:pt>
    <dgm:pt modelId="{206E3DCE-1772-E14B-B80C-5EDB53178C5A}" type="sibTrans" cxnId="{D0811EB6-0A34-BD47-BE27-80ACAF0C7E07}">
      <dgm:prSet/>
      <dgm:spPr/>
      <dgm:t>
        <a:bodyPr/>
        <a:lstStyle/>
        <a:p>
          <a:endParaRPr lang="en-US"/>
        </a:p>
      </dgm:t>
    </dgm:pt>
    <dgm:pt modelId="{59FF0FC2-7377-794D-B724-02B0D94FD7A4}">
      <dgm:prSet phldrT="[Text]"/>
      <dgm:spPr/>
      <dgm:t>
        <a:bodyPr/>
        <a:lstStyle/>
        <a:p>
          <a:endParaRPr lang="en-US" dirty="0"/>
        </a:p>
      </dgm:t>
    </dgm:pt>
    <dgm:pt modelId="{FA9F1881-52F8-0B48-AA84-534CC36095FD}" type="parTrans" cxnId="{1ADBAB2D-8709-884A-B791-528A849CB3EA}">
      <dgm:prSet/>
      <dgm:spPr/>
      <dgm:t>
        <a:bodyPr/>
        <a:lstStyle/>
        <a:p>
          <a:endParaRPr lang="en-US"/>
        </a:p>
      </dgm:t>
    </dgm:pt>
    <dgm:pt modelId="{E0DCE0EA-C311-0641-9215-EFC0767693F9}" type="sibTrans" cxnId="{1ADBAB2D-8709-884A-B791-528A849CB3EA}">
      <dgm:prSet/>
      <dgm:spPr/>
      <dgm:t>
        <a:bodyPr/>
        <a:lstStyle/>
        <a:p>
          <a:endParaRPr lang="en-US"/>
        </a:p>
      </dgm:t>
    </dgm:pt>
    <dgm:pt modelId="{13B9093C-0017-A242-8126-525EB3878EFC}" type="pres">
      <dgm:prSet presAssocID="{D8E6A2C7-61F3-CF4F-8B8E-CAE39CFB8FCC}" presName="cycle" presStyleCnt="0">
        <dgm:presLayoutVars>
          <dgm:dir/>
          <dgm:resizeHandles val="exact"/>
        </dgm:presLayoutVars>
      </dgm:prSet>
      <dgm:spPr/>
      <dgm:t>
        <a:bodyPr/>
        <a:lstStyle/>
        <a:p>
          <a:endParaRPr lang="en-US"/>
        </a:p>
      </dgm:t>
    </dgm:pt>
    <dgm:pt modelId="{038C93F0-073A-5D4B-A197-EE3DAA26253D}" type="pres">
      <dgm:prSet presAssocID="{6B2977D3-BA8F-D247-ABCB-4DB9D612C33C}" presName="dummy" presStyleCnt="0"/>
      <dgm:spPr/>
    </dgm:pt>
    <dgm:pt modelId="{EA4474D9-2969-BC49-ADD6-0D328C1DF7FE}" type="pres">
      <dgm:prSet presAssocID="{6B2977D3-BA8F-D247-ABCB-4DB9D612C33C}" presName="node" presStyleLbl="revTx" presStyleIdx="0" presStyleCnt="2">
        <dgm:presLayoutVars>
          <dgm:bulletEnabled val="1"/>
        </dgm:presLayoutVars>
      </dgm:prSet>
      <dgm:spPr/>
      <dgm:t>
        <a:bodyPr/>
        <a:lstStyle/>
        <a:p>
          <a:endParaRPr lang="en-US"/>
        </a:p>
      </dgm:t>
    </dgm:pt>
    <dgm:pt modelId="{51FD9114-6098-7942-B14A-0F110B25DF27}" type="pres">
      <dgm:prSet presAssocID="{206E3DCE-1772-E14B-B80C-5EDB53178C5A}" presName="sibTrans" presStyleLbl="node1" presStyleIdx="0" presStyleCnt="2"/>
      <dgm:spPr/>
      <dgm:t>
        <a:bodyPr/>
        <a:lstStyle/>
        <a:p>
          <a:endParaRPr lang="en-US"/>
        </a:p>
      </dgm:t>
    </dgm:pt>
    <dgm:pt modelId="{6DEBE4E1-0F65-114F-9771-F4F86BB32C23}" type="pres">
      <dgm:prSet presAssocID="{59FF0FC2-7377-794D-B724-02B0D94FD7A4}" presName="dummy" presStyleCnt="0"/>
      <dgm:spPr/>
    </dgm:pt>
    <dgm:pt modelId="{4495AD9D-F6F3-FF48-9313-1337A8663D0A}" type="pres">
      <dgm:prSet presAssocID="{59FF0FC2-7377-794D-B724-02B0D94FD7A4}" presName="node" presStyleLbl="revTx" presStyleIdx="1" presStyleCnt="2">
        <dgm:presLayoutVars>
          <dgm:bulletEnabled val="1"/>
        </dgm:presLayoutVars>
      </dgm:prSet>
      <dgm:spPr/>
      <dgm:t>
        <a:bodyPr/>
        <a:lstStyle/>
        <a:p>
          <a:endParaRPr lang="en-US"/>
        </a:p>
      </dgm:t>
    </dgm:pt>
    <dgm:pt modelId="{53A159F9-CD1E-BE48-8ECE-A95D548AFB79}" type="pres">
      <dgm:prSet presAssocID="{E0DCE0EA-C311-0641-9215-EFC0767693F9}" presName="sibTrans" presStyleLbl="node1" presStyleIdx="1" presStyleCnt="2" custLinFactNeighborX="506" custLinFactNeighborY="0"/>
      <dgm:spPr/>
      <dgm:t>
        <a:bodyPr/>
        <a:lstStyle/>
        <a:p>
          <a:endParaRPr lang="en-US"/>
        </a:p>
      </dgm:t>
    </dgm:pt>
  </dgm:ptLst>
  <dgm:cxnLst>
    <dgm:cxn modelId="{2B0030FD-28FF-B942-92B0-A2112BE434FE}" type="presOf" srcId="{59FF0FC2-7377-794D-B724-02B0D94FD7A4}" destId="{4495AD9D-F6F3-FF48-9313-1337A8663D0A}" srcOrd="0" destOrd="0" presId="urn:microsoft.com/office/officeart/2005/8/layout/cycle1"/>
    <dgm:cxn modelId="{9FE6F856-E851-6840-A5EB-FCE7B860D660}" type="presOf" srcId="{D8E6A2C7-61F3-CF4F-8B8E-CAE39CFB8FCC}" destId="{13B9093C-0017-A242-8126-525EB3878EFC}" srcOrd="0" destOrd="0" presId="urn:microsoft.com/office/officeart/2005/8/layout/cycle1"/>
    <dgm:cxn modelId="{68858268-DD6E-4F46-9150-51BEFEF774D6}" type="presOf" srcId="{206E3DCE-1772-E14B-B80C-5EDB53178C5A}" destId="{51FD9114-6098-7942-B14A-0F110B25DF27}" srcOrd="0" destOrd="0" presId="urn:microsoft.com/office/officeart/2005/8/layout/cycle1"/>
    <dgm:cxn modelId="{BE1FD83E-381B-1141-B0E3-54860C730BF7}" type="presOf" srcId="{6B2977D3-BA8F-D247-ABCB-4DB9D612C33C}" destId="{EA4474D9-2969-BC49-ADD6-0D328C1DF7FE}" srcOrd="0" destOrd="0" presId="urn:microsoft.com/office/officeart/2005/8/layout/cycle1"/>
    <dgm:cxn modelId="{89A49F7C-9FB3-2248-99D5-9CCBCFB91524}" type="presOf" srcId="{E0DCE0EA-C311-0641-9215-EFC0767693F9}" destId="{53A159F9-CD1E-BE48-8ECE-A95D548AFB79}" srcOrd="0" destOrd="0" presId="urn:microsoft.com/office/officeart/2005/8/layout/cycle1"/>
    <dgm:cxn modelId="{D0811EB6-0A34-BD47-BE27-80ACAF0C7E07}" srcId="{D8E6A2C7-61F3-CF4F-8B8E-CAE39CFB8FCC}" destId="{6B2977D3-BA8F-D247-ABCB-4DB9D612C33C}" srcOrd="0" destOrd="0" parTransId="{DEAA85F5-EFE5-2440-81A8-F5AC7F931CBF}" sibTransId="{206E3DCE-1772-E14B-B80C-5EDB53178C5A}"/>
    <dgm:cxn modelId="{1ADBAB2D-8709-884A-B791-528A849CB3EA}" srcId="{D8E6A2C7-61F3-CF4F-8B8E-CAE39CFB8FCC}" destId="{59FF0FC2-7377-794D-B724-02B0D94FD7A4}" srcOrd="1" destOrd="0" parTransId="{FA9F1881-52F8-0B48-AA84-534CC36095FD}" sibTransId="{E0DCE0EA-C311-0641-9215-EFC0767693F9}"/>
    <dgm:cxn modelId="{67FA25F5-9C4B-E54A-BBC3-A76F48F36E8F}" type="presParOf" srcId="{13B9093C-0017-A242-8126-525EB3878EFC}" destId="{038C93F0-073A-5D4B-A197-EE3DAA26253D}" srcOrd="0" destOrd="0" presId="urn:microsoft.com/office/officeart/2005/8/layout/cycle1"/>
    <dgm:cxn modelId="{746B1E1A-86B4-4444-AA08-56A29A5A0AC8}" type="presParOf" srcId="{13B9093C-0017-A242-8126-525EB3878EFC}" destId="{EA4474D9-2969-BC49-ADD6-0D328C1DF7FE}" srcOrd="1" destOrd="0" presId="urn:microsoft.com/office/officeart/2005/8/layout/cycle1"/>
    <dgm:cxn modelId="{0275C0B2-DF80-054E-95F9-1FE2B4BCD57C}" type="presParOf" srcId="{13B9093C-0017-A242-8126-525EB3878EFC}" destId="{51FD9114-6098-7942-B14A-0F110B25DF27}" srcOrd="2" destOrd="0" presId="urn:microsoft.com/office/officeart/2005/8/layout/cycle1"/>
    <dgm:cxn modelId="{18F3E64A-C0A1-B945-B92C-5276D2C4F1F7}" type="presParOf" srcId="{13B9093C-0017-A242-8126-525EB3878EFC}" destId="{6DEBE4E1-0F65-114F-9771-F4F86BB32C23}" srcOrd="3" destOrd="0" presId="urn:microsoft.com/office/officeart/2005/8/layout/cycle1"/>
    <dgm:cxn modelId="{67FD9AAD-256F-8C42-A848-4A6695DE0027}" type="presParOf" srcId="{13B9093C-0017-A242-8126-525EB3878EFC}" destId="{4495AD9D-F6F3-FF48-9313-1337A8663D0A}" srcOrd="4" destOrd="0" presId="urn:microsoft.com/office/officeart/2005/8/layout/cycle1"/>
    <dgm:cxn modelId="{82B18D2C-92AD-B341-BF5E-3F9D72B18836}" type="presParOf" srcId="{13B9093C-0017-A242-8126-525EB3878EFC}" destId="{53A159F9-CD1E-BE48-8ECE-A95D548AFB79}" srcOrd="5" destOrd="0" presId="urn:microsoft.com/office/officeart/2005/8/layout/cycle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8E6A2C7-61F3-CF4F-8B8E-CAE39CFB8FCC}" type="doc">
      <dgm:prSet loTypeId="urn:microsoft.com/office/officeart/2005/8/layout/cycle1" loCatId="" qsTypeId="urn:microsoft.com/office/officeart/2005/8/quickstyle/simple3" qsCatId="simple" csTypeId="urn:microsoft.com/office/officeart/2005/8/colors/accent1_2" csCatId="accent1" phldr="1"/>
      <dgm:spPr/>
      <dgm:t>
        <a:bodyPr/>
        <a:lstStyle/>
        <a:p>
          <a:endParaRPr lang="en-US"/>
        </a:p>
      </dgm:t>
    </dgm:pt>
    <dgm:pt modelId="{6B2977D3-BA8F-D247-ABCB-4DB9D612C33C}">
      <dgm:prSet phldrT="[Text]"/>
      <dgm:spPr/>
      <dgm:t>
        <a:bodyPr/>
        <a:lstStyle/>
        <a:p>
          <a:r>
            <a:rPr lang="en-US" dirty="0" smtClean="0"/>
            <a:t>Teacher</a:t>
          </a:r>
          <a:endParaRPr lang="en-US" dirty="0"/>
        </a:p>
      </dgm:t>
    </dgm:pt>
    <dgm:pt modelId="{DEAA85F5-EFE5-2440-81A8-F5AC7F931CBF}" type="parTrans" cxnId="{D0811EB6-0A34-BD47-BE27-80ACAF0C7E07}">
      <dgm:prSet/>
      <dgm:spPr/>
      <dgm:t>
        <a:bodyPr/>
        <a:lstStyle/>
        <a:p>
          <a:endParaRPr lang="en-US"/>
        </a:p>
      </dgm:t>
    </dgm:pt>
    <dgm:pt modelId="{206E3DCE-1772-E14B-B80C-5EDB53178C5A}" type="sibTrans" cxnId="{D0811EB6-0A34-BD47-BE27-80ACAF0C7E07}">
      <dgm:prSet/>
      <dgm:spPr/>
      <dgm:t>
        <a:bodyPr/>
        <a:lstStyle/>
        <a:p>
          <a:endParaRPr lang="en-US"/>
        </a:p>
      </dgm:t>
    </dgm:pt>
    <dgm:pt modelId="{59FF0FC2-7377-794D-B724-02B0D94FD7A4}">
      <dgm:prSet phldrT="[Text]"/>
      <dgm:spPr/>
      <dgm:t>
        <a:bodyPr/>
        <a:lstStyle/>
        <a:p>
          <a:endParaRPr lang="en-US" dirty="0"/>
        </a:p>
      </dgm:t>
    </dgm:pt>
    <dgm:pt modelId="{FA9F1881-52F8-0B48-AA84-534CC36095FD}" type="parTrans" cxnId="{1ADBAB2D-8709-884A-B791-528A849CB3EA}">
      <dgm:prSet/>
      <dgm:spPr/>
      <dgm:t>
        <a:bodyPr/>
        <a:lstStyle/>
        <a:p>
          <a:endParaRPr lang="en-US"/>
        </a:p>
      </dgm:t>
    </dgm:pt>
    <dgm:pt modelId="{E0DCE0EA-C311-0641-9215-EFC0767693F9}" type="sibTrans" cxnId="{1ADBAB2D-8709-884A-B791-528A849CB3EA}">
      <dgm:prSet/>
      <dgm:spPr/>
      <dgm:t>
        <a:bodyPr/>
        <a:lstStyle/>
        <a:p>
          <a:endParaRPr lang="en-US"/>
        </a:p>
      </dgm:t>
    </dgm:pt>
    <dgm:pt modelId="{13B9093C-0017-A242-8126-525EB3878EFC}" type="pres">
      <dgm:prSet presAssocID="{D8E6A2C7-61F3-CF4F-8B8E-CAE39CFB8FCC}" presName="cycle" presStyleCnt="0">
        <dgm:presLayoutVars>
          <dgm:dir/>
          <dgm:resizeHandles val="exact"/>
        </dgm:presLayoutVars>
      </dgm:prSet>
      <dgm:spPr/>
      <dgm:t>
        <a:bodyPr/>
        <a:lstStyle/>
        <a:p>
          <a:endParaRPr lang="en-US"/>
        </a:p>
      </dgm:t>
    </dgm:pt>
    <dgm:pt modelId="{038C93F0-073A-5D4B-A197-EE3DAA26253D}" type="pres">
      <dgm:prSet presAssocID="{6B2977D3-BA8F-D247-ABCB-4DB9D612C33C}" presName="dummy" presStyleCnt="0"/>
      <dgm:spPr/>
    </dgm:pt>
    <dgm:pt modelId="{EA4474D9-2969-BC49-ADD6-0D328C1DF7FE}" type="pres">
      <dgm:prSet presAssocID="{6B2977D3-BA8F-D247-ABCB-4DB9D612C33C}" presName="node" presStyleLbl="revTx" presStyleIdx="0" presStyleCnt="2">
        <dgm:presLayoutVars>
          <dgm:bulletEnabled val="1"/>
        </dgm:presLayoutVars>
      </dgm:prSet>
      <dgm:spPr/>
      <dgm:t>
        <a:bodyPr/>
        <a:lstStyle/>
        <a:p>
          <a:endParaRPr lang="en-US"/>
        </a:p>
      </dgm:t>
    </dgm:pt>
    <dgm:pt modelId="{51FD9114-6098-7942-B14A-0F110B25DF27}" type="pres">
      <dgm:prSet presAssocID="{206E3DCE-1772-E14B-B80C-5EDB53178C5A}" presName="sibTrans" presStyleLbl="node1" presStyleIdx="0" presStyleCnt="2"/>
      <dgm:spPr/>
      <dgm:t>
        <a:bodyPr/>
        <a:lstStyle/>
        <a:p>
          <a:endParaRPr lang="en-US"/>
        </a:p>
      </dgm:t>
    </dgm:pt>
    <dgm:pt modelId="{6DEBE4E1-0F65-114F-9771-F4F86BB32C23}" type="pres">
      <dgm:prSet presAssocID="{59FF0FC2-7377-794D-B724-02B0D94FD7A4}" presName="dummy" presStyleCnt="0"/>
      <dgm:spPr/>
    </dgm:pt>
    <dgm:pt modelId="{4495AD9D-F6F3-FF48-9313-1337A8663D0A}" type="pres">
      <dgm:prSet presAssocID="{59FF0FC2-7377-794D-B724-02B0D94FD7A4}" presName="node" presStyleLbl="revTx" presStyleIdx="1" presStyleCnt="2">
        <dgm:presLayoutVars>
          <dgm:bulletEnabled val="1"/>
        </dgm:presLayoutVars>
      </dgm:prSet>
      <dgm:spPr/>
      <dgm:t>
        <a:bodyPr/>
        <a:lstStyle/>
        <a:p>
          <a:endParaRPr lang="en-US"/>
        </a:p>
      </dgm:t>
    </dgm:pt>
    <dgm:pt modelId="{53A159F9-CD1E-BE48-8ECE-A95D548AFB79}" type="pres">
      <dgm:prSet presAssocID="{E0DCE0EA-C311-0641-9215-EFC0767693F9}" presName="sibTrans" presStyleLbl="node1" presStyleIdx="1" presStyleCnt="2" custLinFactNeighborX="506" custLinFactNeighborY="0"/>
      <dgm:spPr/>
      <dgm:t>
        <a:bodyPr/>
        <a:lstStyle/>
        <a:p>
          <a:endParaRPr lang="en-US"/>
        </a:p>
      </dgm:t>
    </dgm:pt>
  </dgm:ptLst>
  <dgm:cxnLst>
    <dgm:cxn modelId="{08DF48C4-03FB-3B40-A3FD-8436EAA54972}" type="presOf" srcId="{E0DCE0EA-C311-0641-9215-EFC0767693F9}" destId="{53A159F9-CD1E-BE48-8ECE-A95D548AFB79}" srcOrd="0" destOrd="0" presId="urn:microsoft.com/office/officeart/2005/8/layout/cycle1"/>
    <dgm:cxn modelId="{6B965C23-ED59-5A43-BD8F-954653D6CFAC}" type="presOf" srcId="{6B2977D3-BA8F-D247-ABCB-4DB9D612C33C}" destId="{EA4474D9-2969-BC49-ADD6-0D328C1DF7FE}" srcOrd="0" destOrd="0" presId="urn:microsoft.com/office/officeart/2005/8/layout/cycle1"/>
    <dgm:cxn modelId="{8BB4E453-A66C-0F44-B3F7-709C9DE415DF}" type="presOf" srcId="{206E3DCE-1772-E14B-B80C-5EDB53178C5A}" destId="{51FD9114-6098-7942-B14A-0F110B25DF27}" srcOrd="0" destOrd="0" presId="urn:microsoft.com/office/officeart/2005/8/layout/cycle1"/>
    <dgm:cxn modelId="{D0811EB6-0A34-BD47-BE27-80ACAF0C7E07}" srcId="{D8E6A2C7-61F3-CF4F-8B8E-CAE39CFB8FCC}" destId="{6B2977D3-BA8F-D247-ABCB-4DB9D612C33C}" srcOrd="0" destOrd="0" parTransId="{DEAA85F5-EFE5-2440-81A8-F5AC7F931CBF}" sibTransId="{206E3DCE-1772-E14B-B80C-5EDB53178C5A}"/>
    <dgm:cxn modelId="{1ADBAB2D-8709-884A-B791-528A849CB3EA}" srcId="{D8E6A2C7-61F3-CF4F-8B8E-CAE39CFB8FCC}" destId="{59FF0FC2-7377-794D-B724-02B0D94FD7A4}" srcOrd="1" destOrd="0" parTransId="{FA9F1881-52F8-0B48-AA84-534CC36095FD}" sibTransId="{E0DCE0EA-C311-0641-9215-EFC0767693F9}"/>
    <dgm:cxn modelId="{5E131EC5-ED4D-EE41-A8B8-FABEEEC70198}" type="presOf" srcId="{59FF0FC2-7377-794D-B724-02B0D94FD7A4}" destId="{4495AD9D-F6F3-FF48-9313-1337A8663D0A}" srcOrd="0" destOrd="0" presId="urn:microsoft.com/office/officeart/2005/8/layout/cycle1"/>
    <dgm:cxn modelId="{99A1DB99-409A-FA49-8DBC-083C6ED4E353}" type="presOf" srcId="{D8E6A2C7-61F3-CF4F-8B8E-CAE39CFB8FCC}" destId="{13B9093C-0017-A242-8126-525EB3878EFC}" srcOrd="0" destOrd="0" presId="urn:microsoft.com/office/officeart/2005/8/layout/cycle1"/>
    <dgm:cxn modelId="{990F5197-B569-584C-AB71-9F6D8AE8EA10}" type="presParOf" srcId="{13B9093C-0017-A242-8126-525EB3878EFC}" destId="{038C93F0-073A-5D4B-A197-EE3DAA26253D}" srcOrd="0" destOrd="0" presId="urn:microsoft.com/office/officeart/2005/8/layout/cycle1"/>
    <dgm:cxn modelId="{663B2D9C-5AD9-A34C-B771-10D7BB7A77C6}" type="presParOf" srcId="{13B9093C-0017-A242-8126-525EB3878EFC}" destId="{EA4474D9-2969-BC49-ADD6-0D328C1DF7FE}" srcOrd="1" destOrd="0" presId="urn:microsoft.com/office/officeart/2005/8/layout/cycle1"/>
    <dgm:cxn modelId="{4ECC3161-C026-AB42-8355-305E9080F90B}" type="presParOf" srcId="{13B9093C-0017-A242-8126-525EB3878EFC}" destId="{51FD9114-6098-7942-B14A-0F110B25DF27}" srcOrd="2" destOrd="0" presId="urn:microsoft.com/office/officeart/2005/8/layout/cycle1"/>
    <dgm:cxn modelId="{3A8A3AA4-BABE-7847-9185-C7674073A28E}" type="presParOf" srcId="{13B9093C-0017-A242-8126-525EB3878EFC}" destId="{6DEBE4E1-0F65-114F-9771-F4F86BB32C23}" srcOrd="3" destOrd="0" presId="urn:microsoft.com/office/officeart/2005/8/layout/cycle1"/>
    <dgm:cxn modelId="{0F019DDB-6F9E-9E44-B5A4-30B3E9812DCD}" type="presParOf" srcId="{13B9093C-0017-A242-8126-525EB3878EFC}" destId="{4495AD9D-F6F3-FF48-9313-1337A8663D0A}" srcOrd="4" destOrd="0" presId="urn:microsoft.com/office/officeart/2005/8/layout/cycle1"/>
    <dgm:cxn modelId="{109339D5-58B9-644F-878F-752D69A8B443}" type="presParOf" srcId="{13B9093C-0017-A242-8126-525EB3878EFC}" destId="{53A159F9-CD1E-BE48-8ECE-A95D548AFB79}" srcOrd="5" destOrd="0" presId="urn:microsoft.com/office/officeart/2005/8/layout/cycle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6150C4B-157B-3C46-B415-B9CEC999CED2}" type="doc">
      <dgm:prSet loTypeId="urn:microsoft.com/office/officeart/2005/8/layout/cycle3" loCatId="" qsTypeId="urn:microsoft.com/office/officeart/2005/8/quickstyle/simple4" qsCatId="simple" csTypeId="urn:microsoft.com/office/officeart/2005/8/colors/accent4_4" csCatId="accent4" phldr="1"/>
      <dgm:spPr/>
      <dgm:t>
        <a:bodyPr/>
        <a:lstStyle/>
        <a:p>
          <a:endParaRPr lang="en-US"/>
        </a:p>
      </dgm:t>
    </dgm:pt>
    <dgm:pt modelId="{8681E8AC-F95A-FA4E-A440-B86085188300}">
      <dgm:prSet phldrT="[Text]"/>
      <dgm:spPr/>
      <dgm:t>
        <a:bodyPr/>
        <a:lstStyle/>
        <a:p>
          <a:r>
            <a:rPr lang="en-US" dirty="0" smtClean="0"/>
            <a:t>Do </a:t>
          </a:r>
          <a:endParaRPr lang="en-US" dirty="0"/>
        </a:p>
      </dgm:t>
    </dgm:pt>
    <dgm:pt modelId="{228CAAE4-77FD-174C-A9DC-2A64CEB2C205}" type="parTrans" cxnId="{999219AF-9F42-A247-9025-0ECDED99B3ED}">
      <dgm:prSet/>
      <dgm:spPr/>
      <dgm:t>
        <a:bodyPr/>
        <a:lstStyle/>
        <a:p>
          <a:endParaRPr lang="en-US"/>
        </a:p>
      </dgm:t>
    </dgm:pt>
    <dgm:pt modelId="{A8B941C7-BBE7-1F48-B077-222BB52BB0B3}" type="sibTrans" cxnId="{999219AF-9F42-A247-9025-0ECDED99B3ED}">
      <dgm:prSet/>
      <dgm:spPr/>
      <dgm:t>
        <a:bodyPr/>
        <a:lstStyle/>
        <a:p>
          <a:endParaRPr lang="en-US"/>
        </a:p>
      </dgm:t>
    </dgm:pt>
    <dgm:pt modelId="{357884C6-0F02-0B44-A173-F322A7D75D02}">
      <dgm:prSet phldrT="[Text]"/>
      <dgm:spPr/>
      <dgm:t>
        <a:bodyPr/>
        <a:lstStyle/>
        <a:p>
          <a:r>
            <a:rPr lang="en-US" dirty="0" smtClean="0"/>
            <a:t>Plan</a:t>
          </a:r>
          <a:endParaRPr lang="en-US" dirty="0"/>
        </a:p>
      </dgm:t>
    </dgm:pt>
    <dgm:pt modelId="{14E2DFE9-D43E-2142-83E7-562611E3C010}" type="parTrans" cxnId="{DFB6F744-0F9F-3641-991E-8FFE38533C96}">
      <dgm:prSet/>
      <dgm:spPr/>
      <dgm:t>
        <a:bodyPr/>
        <a:lstStyle/>
        <a:p>
          <a:endParaRPr lang="en-US"/>
        </a:p>
      </dgm:t>
    </dgm:pt>
    <dgm:pt modelId="{6F1994F1-8E65-B548-9C23-F97C915DAA28}" type="sibTrans" cxnId="{DFB6F744-0F9F-3641-991E-8FFE38533C96}">
      <dgm:prSet/>
      <dgm:spPr/>
      <dgm:t>
        <a:bodyPr/>
        <a:lstStyle/>
        <a:p>
          <a:endParaRPr lang="en-US"/>
        </a:p>
      </dgm:t>
    </dgm:pt>
    <dgm:pt modelId="{F992A538-E2A5-F045-830F-F4BA32DDF7C2}">
      <dgm:prSet phldrT="[Text]"/>
      <dgm:spPr/>
      <dgm:t>
        <a:bodyPr/>
        <a:lstStyle/>
        <a:p>
          <a:r>
            <a:rPr lang="en-US" dirty="0" smtClean="0"/>
            <a:t>Review</a:t>
          </a:r>
          <a:endParaRPr lang="en-US" dirty="0"/>
        </a:p>
      </dgm:t>
    </dgm:pt>
    <dgm:pt modelId="{8122BE6C-2283-9A42-98EC-BF807958492A}" type="parTrans" cxnId="{D1387484-CACE-504E-BCE0-F4690196BC42}">
      <dgm:prSet/>
      <dgm:spPr/>
      <dgm:t>
        <a:bodyPr/>
        <a:lstStyle/>
        <a:p>
          <a:endParaRPr lang="en-US"/>
        </a:p>
      </dgm:t>
    </dgm:pt>
    <dgm:pt modelId="{C399DE37-EB59-884C-9D42-E58A4AC2C4F2}" type="sibTrans" cxnId="{D1387484-CACE-504E-BCE0-F4690196BC42}">
      <dgm:prSet/>
      <dgm:spPr/>
      <dgm:t>
        <a:bodyPr/>
        <a:lstStyle/>
        <a:p>
          <a:endParaRPr lang="en-US"/>
        </a:p>
      </dgm:t>
    </dgm:pt>
    <dgm:pt modelId="{C73FE5A0-481B-7A47-BD14-1D0E2D3B3A02}" type="pres">
      <dgm:prSet presAssocID="{F6150C4B-157B-3C46-B415-B9CEC999CED2}" presName="Name0" presStyleCnt="0">
        <dgm:presLayoutVars>
          <dgm:dir/>
          <dgm:resizeHandles val="exact"/>
        </dgm:presLayoutVars>
      </dgm:prSet>
      <dgm:spPr/>
      <dgm:t>
        <a:bodyPr/>
        <a:lstStyle/>
        <a:p>
          <a:endParaRPr lang="en-US"/>
        </a:p>
      </dgm:t>
    </dgm:pt>
    <dgm:pt modelId="{B0F56F2F-1A05-5649-904A-F4BB6C6D0D2F}" type="pres">
      <dgm:prSet presAssocID="{F6150C4B-157B-3C46-B415-B9CEC999CED2}" presName="cycle" presStyleCnt="0"/>
      <dgm:spPr/>
    </dgm:pt>
    <dgm:pt modelId="{DA67D054-8000-9F43-9A1C-CFC60113CBC1}" type="pres">
      <dgm:prSet presAssocID="{8681E8AC-F95A-FA4E-A440-B86085188300}" presName="nodeFirstNode" presStyleLbl="node1" presStyleIdx="0" presStyleCnt="3">
        <dgm:presLayoutVars>
          <dgm:bulletEnabled val="1"/>
        </dgm:presLayoutVars>
      </dgm:prSet>
      <dgm:spPr/>
      <dgm:t>
        <a:bodyPr/>
        <a:lstStyle/>
        <a:p>
          <a:endParaRPr lang="en-US"/>
        </a:p>
      </dgm:t>
    </dgm:pt>
    <dgm:pt modelId="{416F236A-1F2C-C445-84F1-8236E125813F}" type="pres">
      <dgm:prSet presAssocID="{A8B941C7-BBE7-1F48-B077-222BB52BB0B3}" presName="sibTransFirstNode" presStyleLbl="bgShp" presStyleIdx="0" presStyleCnt="1"/>
      <dgm:spPr/>
      <dgm:t>
        <a:bodyPr/>
        <a:lstStyle/>
        <a:p>
          <a:endParaRPr lang="en-US"/>
        </a:p>
      </dgm:t>
    </dgm:pt>
    <dgm:pt modelId="{B27DD087-5401-504E-8206-854E9A47BC75}" type="pres">
      <dgm:prSet presAssocID="{357884C6-0F02-0B44-A173-F322A7D75D02}" presName="nodeFollowingNodes" presStyleLbl="node1" presStyleIdx="1" presStyleCnt="3">
        <dgm:presLayoutVars>
          <dgm:bulletEnabled val="1"/>
        </dgm:presLayoutVars>
      </dgm:prSet>
      <dgm:spPr/>
      <dgm:t>
        <a:bodyPr/>
        <a:lstStyle/>
        <a:p>
          <a:endParaRPr lang="en-US"/>
        </a:p>
      </dgm:t>
    </dgm:pt>
    <dgm:pt modelId="{63ADAC1F-414C-BB4F-84E2-9ADDEC05AD04}" type="pres">
      <dgm:prSet presAssocID="{F992A538-E2A5-F045-830F-F4BA32DDF7C2}" presName="nodeFollowingNodes" presStyleLbl="node1" presStyleIdx="2" presStyleCnt="3">
        <dgm:presLayoutVars>
          <dgm:bulletEnabled val="1"/>
        </dgm:presLayoutVars>
      </dgm:prSet>
      <dgm:spPr/>
      <dgm:t>
        <a:bodyPr/>
        <a:lstStyle/>
        <a:p>
          <a:endParaRPr lang="en-US"/>
        </a:p>
      </dgm:t>
    </dgm:pt>
  </dgm:ptLst>
  <dgm:cxnLst>
    <dgm:cxn modelId="{75ABAD15-71AF-3741-BF27-0E89703A116A}" type="presOf" srcId="{357884C6-0F02-0B44-A173-F322A7D75D02}" destId="{B27DD087-5401-504E-8206-854E9A47BC75}" srcOrd="0" destOrd="0" presId="urn:microsoft.com/office/officeart/2005/8/layout/cycle3"/>
    <dgm:cxn modelId="{3CC8F3CF-48B5-DE4B-8747-7F6DB1B73E28}" type="presOf" srcId="{F992A538-E2A5-F045-830F-F4BA32DDF7C2}" destId="{63ADAC1F-414C-BB4F-84E2-9ADDEC05AD04}" srcOrd="0" destOrd="0" presId="urn:microsoft.com/office/officeart/2005/8/layout/cycle3"/>
    <dgm:cxn modelId="{107C7251-FE8D-4946-ACCE-D8CBE2B93480}" type="presOf" srcId="{8681E8AC-F95A-FA4E-A440-B86085188300}" destId="{DA67D054-8000-9F43-9A1C-CFC60113CBC1}" srcOrd="0" destOrd="0" presId="urn:microsoft.com/office/officeart/2005/8/layout/cycle3"/>
    <dgm:cxn modelId="{999219AF-9F42-A247-9025-0ECDED99B3ED}" srcId="{F6150C4B-157B-3C46-B415-B9CEC999CED2}" destId="{8681E8AC-F95A-FA4E-A440-B86085188300}" srcOrd="0" destOrd="0" parTransId="{228CAAE4-77FD-174C-A9DC-2A64CEB2C205}" sibTransId="{A8B941C7-BBE7-1F48-B077-222BB52BB0B3}"/>
    <dgm:cxn modelId="{DFB6F744-0F9F-3641-991E-8FFE38533C96}" srcId="{F6150C4B-157B-3C46-B415-B9CEC999CED2}" destId="{357884C6-0F02-0B44-A173-F322A7D75D02}" srcOrd="1" destOrd="0" parTransId="{14E2DFE9-D43E-2142-83E7-562611E3C010}" sibTransId="{6F1994F1-8E65-B548-9C23-F97C915DAA28}"/>
    <dgm:cxn modelId="{174BEAF6-7D97-8242-89E2-28CAE22BABFF}" type="presOf" srcId="{F6150C4B-157B-3C46-B415-B9CEC999CED2}" destId="{C73FE5A0-481B-7A47-BD14-1D0E2D3B3A02}" srcOrd="0" destOrd="0" presId="urn:microsoft.com/office/officeart/2005/8/layout/cycle3"/>
    <dgm:cxn modelId="{83D1DCF0-614C-C34F-8D85-17CA4453FCD3}" type="presOf" srcId="{A8B941C7-BBE7-1F48-B077-222BB52BB0B3}" destId="{416F236A-1F2C-C445-84F1-8236E125813F}" srcOrd="0" destOrd="0" presId="urn:microsoft.com/office/officeart/2005/8/layout/cycle3"/>
    <dgm:cxn modelId="{D1387484-CACE-504E-BCE0-F4690196BC42}" srcId="{F6150C4B-157B-3C46-B415-B9CEC999CED2}" destId="{F992A538-E2A5-F045-830F-F4BA32DDF7C2}" srcOrd="2" destOrd="0" parTransId="{8122BE6C-2283-9A42-98EC-BF807958492A}" sibTransId="{C399DE37-EB59-884C-9D42-E58A4AC2C4F2}"/>
    <dgm:cxn modelId="{0DDAB0BE-A859-2542-9EB4-B35F847C11B8}" type="presParOf" srcId="{C73FE5A0-481B-7A47-BD14-1D0E2D3B3A02}" destId="{B0F56F2F-1A05-5649-904A-F4BB6C6D0D2F}" srcOrd="0" destOrd="0" presId="urn:microsoft.com/office/officeart/2005/8/layout/cycle3"/>
    <dgm:cxn modelId="{20C96155-2F8E-C644-B44E-6B59262BEF6F}" type="presParOf" srcId="{B0F56F2F-1A05-5649-904A-F4BB6C6D0D2F}" destId="{DA67D054-8000-9F43-9A1C-CFC60113CBC1}" srcOrd="0" destOrd="0" presId="urn:microsoft.com/office/officeart/2005/8/layout/cycle3"/>
    <dgm:cxn modelId="{1060E91E-6E21-2143-806B-D66AC57F0AE1}" type="presParOf" srcId="{B0F56F2F-1A05-5649-904A-F4BB6C6D0D2F}" destId="{416F236A-1F2C-C445-84F1-8236E125813F}" srcOrd="1" destOrd="0" presId="urn:microsoft.com/office/officeart/2005/8/layout/cycle3"/>
    <dgm:cxn modelId="{6B7E34E6-99E8-A84F-9B32-46D5CC6B20B3}" type="presParOf" srcId="{B0F56F2F-1A05-5649-904A-F4BB6C6D0D2F}" destId="{B27DD087-5401-504E-8206-854E9A47BC75}" srcOrd="2" destOrd="0" presId="urn:microsoft.com/office/officeart/2005/8/layout/cycle3"/>
    <dgm:cxn modelId="{DA4D73E2-0A27-0E46-9F9B-4E9FEF72F25D}" type="presParOf" srcId="{B0F56F2F-1A05-5649-904A-F4BB6C6D0D2F}" destId="{63ADAC1F-414C-BB4F-84E2-9ADDEC05AD04}" srcOrd="3" destOrd="0" presId="urn:microsoft.com/office/officeart/2005/8/layout/cycle3"/>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D8E6A2C7-61F3-CF4F-8B8E-CAE39CFB8FCC}" type="doc">
      <dgm:prSet loTypeId="urn:microsoft.com/office/officeart/2005/8/layout/cycle1" loCatId="" qsTypeId="urn:microsoft.com/office/officeart/2005/8/quickstyle/simple3" qsCatId="simple" csTypeId="urn:microsoft.com/office/officeart/2005/8/colors/accent1_2" csCatId="accent1" phldr="1"/>
      <dgm:spPr/>
      <dgm:t>
        <a:bodyPr/>
        <a:lstStyle/>
        <a:p>
          <a:endParaRPr lang="en-US"/>
        </a:p>
      </dgm:t>
    </dgm:pt>
    <dgm:pt modelId="{6B2977D3-BA8F-D247-ABCB-4DB9D612C33C}">
      <dgm:prSet phldrT="[Text]"/>
      <dgm:spPr/>
      <dgm:t>
        <a:bodyPr/>
        <a:lstStyle/>
        <a:p>
          <a:r>
            <a:rPr lang="en-US" dirty="0" smtClean="0"/>
            <a:t>Teacher</a:t>
          </a:r>
          <a:endParaRPr lang="en-US" dirty="0"/>
        </a:p>
      </dgm:t>
    </dgm:pt>
    <dgm:pt modelId="{DEAA85F5-EFE5-2440-81A8-F5AC7F931CBF}" type="parTrans" cxnId="{D0811EB6-0A34-BD47-BE27-80ACAF0C7E07}">
      <dgm:prSet/>
      <dgm:spPr/>
      <dgm:t>
        <a:bodyPr/>
        <a:lstStyle/>
        <a:p>
          <a:endParaRPr lang="en-US"/>
        </a:p>
      </dgm:t>
    </dgm:pt>
    <dgm:pt modelId="{206E3DCE-1772-E14B-B80C-5EDB53178C5A}" type="sibTrans" cxnId="{D0811EB6-0A34-BD47-BE27-80ACAF0C7E07}">
      <dgm:prSet/>
      <dgm:spPr/>
      <dgm:t>
        <a:bodyPr/>
        <a:lstStyle/>
        <a:p>
          <a:endParaRPr lang="en-US"/>
        </a:p>
      </dgm:t>
    </dgm:pt>
    <dgm:pt modelId="{59FF0FC2-7377-794D-B724-02B0D94FD7A4}">
      <dgm:prSet phldrT="[Text]"/>
      <dgm:spPr/>
      <dgm:t>
        <a:bodyPr/>
        <a:lstStyle/>
        <a:p>
          <a:endParaRPr lang="en-US" dirty="0"/>
        </a:p>
      </dgm:t>
    </dgm:pt>
    <dgm:pt modelId="{FA9F1881-52F8-0B48-AA84-534CC36095FD}" type="parTrans" cxnId="{1ADBAB2D-8709-884A-B791-528A849CB3EA}">
      <dgm:prSet/>
      <dgm:spPr/>
      <dgm:t>
        <a:bodyPr/>
        <a:lstStyle/>
        <a:p>
          <a:endParaRPr lang="en-US"/>
        </a:p>
      </dgm:t>
    </dgm:pt>
    <dgm:pt modelId="{E0DCE0EA-C311-0641-9215-EFC0767693F9}" type="sibTrans" cxnId="{1ADBAB2D-8709-884A-B791-528A849CB3EA}">
      <dgm:prSet/>
      <dgm:spPr/>
      <dgm:t>
        <a:bodyPr/>
        <a:lstStyle/>
        <a:p>
          <a:endParaRPr lang="en-US"/>
        </a:p>
      </dgm:t>
    </dgm:pt>
    <dgm:pt modelId="{13B9093C-0017-A242-8126-525EB3878EFC}" type="pres">
      <dgm:prSet presAssocID="{D8E6A2C7-61F3-CF4F-8B8E-CAE39CFB8FCC}" presName="cycle" presStyleCnt="0">
        <dgm:presLayoutVars>
          <dgm:dir/>
          <dgm:resizeHandles val="exact"/>
        </dgm:presLayoutVars>
      </dgm:prSet>
      <dgm:spPr/>
      <dgm:t>
        <a:bodyPr/>
        <a:lstStyle/>
        <a:p>
          <a:endParaRPr lang="en-US"/>
        </a:p>
      </dgm:t>
    </dgm:pt>
    <dgm:pt modelId="{038C93F0-073A-5D4B-A197-EE3DAA26253D}" type="pres">
      <dgm:prSet presAssocID="{6B2977D3-BA8F-D247-ABCB-4DB9D612C33C}" presName="dummy" presStyleCnt="0"/>
      <dgm:spPr/>
    </dgm:pt>
    <dgm:pt modelId="{EA4474D9-2969-BC49-ADD6-0D328C1DF7FE}" type="pres">
      <dgm:prSet presAssocID="{6B2977D3-BA8F-D247-ABCB-4DB9D612C33C}" presName="node" presStyleLbl="revTx" presStyleIdx="0" presStyleCnt="2">
        <dgm:presLayoutVars>
          <dgm:bulletEnabled val="1"/>
        </dgm:presLayoutVars>
      </dgm:prSet>
      <dgm:spPr/>
      <dgm:t>
        <a:bodyPr/>
        <a:lstStyle/>
        <a:p>
          <a:endParaRPr lang="en-US"/>
        </a:p>
      </dgm:t>
    </dgm:pt>
    <dgm:pt modelId="{51FD9114-6098-7942-B14A-0F110B25DF27}" type="pres">
      <dgm:prSet presAssocID="{206E3DCE-1772-E14B-B80C-5EDB53178C5A}" presName="sibTrans" presStyleLbl="node1" presStyleIdx="0" presStyleCnt="2"/>
      <dgm:spPr/>
      <dgm:t>
        <a:bodyPr/>
        <a:lstStyle/>
        <a:p>
          <a:endParaRPr lang="en-US"/>
        </a:p>
      </dgm:t>
    </dgm:pt>
    <dgm:pt modelId="{6DEBE4E1-0F65-114F-9771-F4F86BB32C23}" type="pres">
      <dgm:prSet presAssocID="{59FF0FC2-7377-794D-B724-02B0D94FD7A4}" presName="dummy" presStyleCnt="0"/>
      <dgm:spPr/>
    </dgm:pt>
    <dgm:pt modelId="{4495AD9D-F6F3-FF48-9313-1337A8663D0A}" type="pres">
      <dgm:prSet presAssocID="{59FF0FC2-7377-794D-B724-02B0D94FD7A4}" presName="node" presStyleLbl="revTx" presStyleIdx="1" presStyleCnt="2">
        <dgm:presLayoutVars>
          <dgm:bulletEnabled val="1"/>
        </dgm:presLayoutVars>
      </dgm:prSet>
      <dgm:spPr/>
      <dgm:t>
        <a:bodyPr/>
        <a:lstStyle/>
        <a:p>
          <a:endParaRPr lang="en-US"/>
        </a:p>
      </dgm:t>
    </dgm:pt>
    <dgm:pt modelId="{53A159F9-CD1E-BE48-8ECE-A95D548AFB79}" type="pres">
      <dgm:prSet presAssocID="{E0DCE0EA-C311-0641-9215-EFC0767693F9}" presName="sibTrans" presStyleLbl="node1" presStyleIdx="1" presStyleCnt="2" custLinFactNeighborX="506" custLinFactNeighborY="0"/>
      <dgm:spPr/>
      <dgm:t>
        <a:bodyPr/>
        <a:lstStyle/>
        <a:p>
          <a:endParaRPr lang="en-US"/>
        </a:p>
      </dgm:t>
    </dgm:pt>
  </dgm:ptLst>
  <dgm:cxnLst>
    <dgm:cxn modelId="{20BE7F98-FCF7-3348-914B-EF3CF852EEB5}" type="presOf" srcId="{D8E6A2C7-61F3-CF4F-8B8E-CAE39CFB8FCC}" destId="{13B9093C-0017-A242-8126-525EB3878EFC}" srcOrd="0" destOrd="0" presId="urn:microsoft.com/office/officeart/2005/8/layout/cycle1"/>
    <dgm:cxn modelId="{DE8CDB81-6987-3845-9C22-D5F732CEA873}" type="presOf" srcId="{206E3DCE-1772-E14B-B80C-5EDB53178C5A}" destId="{51FD9114-6098-7942-B14A-0F110B25DF27}" srcOrd="0" destOrd="0" presId="urn:microsoft.com/office/officeart/2005/8/layout/cycle1"/>
    <dgm:cxn modelId="{3709A0F9-372E-114A-B1E8-A1D3C38DB3C1}" type="presOf" srcId="{59FF0FC2-7377-794D-B724-02B0D94FD7A4}" destId="{4495AD9D-F6F3-FF48-9313-1337A8663D0A}" srcOrd="0" destOrd="0" presId="urn:microsoft.com/office/officeart/2005/8/layout/cycle1"/>
    <dgm:cxn modelId="{D0811EB6-0A34-BD47-BE27-80ACAF0C7E07}" srcId="{D8E6A2C7-61F3-CF4F-8B8E-CAE39CFB8FCC}" destId="{6B2977D3-BA8F-D247-ABCB-4DB9D612C33C}" srcOrd="0" destOrd="0" parTransId="{DEAA85F5-EFE5-2440-81A8-F5AC7F931CBF}" sibTransId="{206E3DCE-1772-E14B-B80C-5EDB53178C5A}"/>
    <dgm:cxn modelId="{6F23C022-8178-484D-94CD-3618BD493B52}" type="presOf" srcId="{E0DCE0EA-C311-0641-9215-EFC0767693F9}" destId="{53A159F9-CD1E-BE48-8ECE-A95D548AFB79}" srcOrd="0" destOrd="0" presId="urn:microsoft.com/office/officeart/2005/8/layout/cycle1"/>
    <dgm:cxn modelId="{1ADBAB2D-8709-884A-B791-528A849CB3EA}" srcId="{D8E6A2C7-61F3-CF4F-8B8E-CAE39CFB8FCC}" destId="{59FF0FC2-7377-794D-B724-02B0D94FD7A4}" srcOrd="1" destOrd="0" parTransId="{FA9F1881-52F8-0B48-AA84-534CC36095FD}" sibTransId="{E0DCE0EA-C311-0641-9215-EFC0767693F9}"/>
    <dgm:cxn modelId="{9BAC8F2A-4D0C-184D-B0D2-D5EADA1C1E77}" type="presOf" srcId="{6B2977D3-BA8F-D247-ABCB-4DB9D612C33C}" destId="{EA4474D9-2969-BC49-ADD6-0D328C1DF7FE}" srcOrd="0" destOrd="0" presId="urn:microsoft.com/office/officeart/2005/8/layout/cycle1"/>
    <dgm:cxn modelId="{7CF911CC-36E3-344B-A809-2E22DDFCDE6B}" type="presParOf" srcId="{13B9093C-0017-A242-8126-525EB3878EFC}" destId="{038C93F0-073A-5D4B-A197-EE3DAA26253D}" srcOrd="0" destOrd="0" presId="urn:microsoft.com/office/officeart/2005/8/layout/cycle1"/>
    <dgm:cxn modelId="{CA37369E-F280-B344-918F-8B5C42C5D355}" type="presParOf" srcId="{13B9093C-0017-A242-8126-525EB3878EFC}" destId="{EA4474D9-2969-BC49-ADD6-0D328C1DF7FE}" srcOrd="1" destOrd="0" presId="urn:microsoft.com/office/officeart/2005/8/layout/cycle1"/>
    <dgm:cxn modelId="{55C88B1E-EB42-A04E-84B2-3B58D2516275}" type="presParOf" srcId="{13B9093C-0017-A242-8126-525EB3878EFC}" destId="{51FD9114-6098-7942-B14A-0F110B25DF27}" srcOrd="2" destOrd="0" presId="urn:microsoft.com/office/officeart/2005/8/layout/cycle1"/>
    <dgm:cxn modelId="{E04B1630-C30E-1542-86D5-332AB1F3E5DC}" type="presParOf" srcId="{13B9093C-0017-A242-8126-525EB3878EFC}" destId="{6DEBE4E1-0F65-114F-9771-F4F86BB32C23}" srcOrd="3" destOrd="0" presId="urn:microsoft.com/office/officeart/2005/8/layout/cycle1"/>
    <dgm:cxn modelId="{03BA9F8D-3BD7-DA4A-A7B8-4600CC541720}" type="presParOf" srcId="{13B9093C-0017-A242-8126-525EB3878EFC}" destId="{4495AD9D-F6F3-FF48-9313-1337A8663D0A}" srcOrd="4" destOrd="0" presId="urn:microsoft.com/office/officeart/2005/8/layout/cycle1"/>
    <dgm:cxn modelId="{51BF141B-3B9B-334F-984F-24FA74273A0E}" type="presParOf" srcId="{13B9093C-0017-A242-8126-525EB3878EFC}" destId="{53A159F9-CD1E-BE48-8ECE-A95D548AFB79}" srcOrd="5" destOrd="0" presId="urn:microsoft.com/office/officeart/2005/8/layout/cycle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A94C0B0D-4EE2-AE42-91DD-348C471537C1}" type="doc">
      <dgm:prSet loTypeId="urn:microsoft.com/office/officeart/2009/layout/CircleArrowProcess" loCatId="" qsTypeId="urn:microsoft.com/office/officeart/2005/8/quickstyle/simple4" qsCatId="simple" csTypeId="urn:microsoft.com/office/officeart/2005/8/colors/accent0_3" csCatId="mainScheme" phldr="1"/>
      <dgm:spPr/>
      <dgm:t>
        <a:bodyPr/>
        <a:lstStyle/>
        <a:p>
          <a:endParaRPr lang="en-US"/>
        </a:p>
      </dgm:t>
    </dgm:pt>
    <dgm:pt modelId="{773AC9E7-5BCC-CD41-94BA-7712B903066B}">
      <dgm:prSet phldrT="[Text]"/>
      <dgm:spPr/>
      <dgm:t>
        <a:bodyPr/>
        <a:lstStyle/>
        <a:p>
          <a:r>
            <a:rPr lang="en-US"/>
            <a:t>Procedural metacognitive knowledge</a:t>
          </a:r>
        </a:p>
      </dgm:t>
    </dgm:pt>
    <dgm:pt modelId="{F4854BB8-38D6-224E-B0E9-45986B6484DE}" type="parTrans" cxnId="{0A9CC7FB-DE5B-E84B-9266-0038A3DD5E9E}">
      <dgm:prSet/>
      <dgm:spPr/>
      <dgm:t>
        <a:bodyPr/>
        <a:lstStyle/>
        <a:p>
          <a:endParaRPr lang="en-US"/>
        </a:p>
      </dgm:t>
    </dgm:pt>
    <dgm:pt modelId="{B00A74B8-C7C9-204D-9BAD-0558208F9FD4}" type="sibTrans" cxnId="{0A9CC7FB-DE5B-E84B-9266-0038A3DD5E9E}">
      <dgm:prSet/>
      <dgm:spPr/>
      <dgm:t>
        <a:bodyPr/>
        <a:lstStyle/>
        <a:p>
          <a:endParaRPr lang="en-US"/>
        </a:p>
      </dgm:t>
    </dgm:pt>
    <dgm:pt modelId="{78B39CB5-4C5C-8E45-99B4-0A731075EBCD}">
      <dgm:prSet phldrT="[Text]"/>
      <dgm:spPr/>
      <dgm:t>
        <a:bodyPr/>
        <a:lstStyle/>
        <a:p>
          <a:r>
            <a:rPr lang="en-US"/>
            <a:t>Personal metacognitive knowledge</a:t>
          </a:r>
        </a:p>
      </dgm:t>
    </dgm:pt>
    <dgm:pt modelId="{C1FBAE8D-4125-2A4D-A3AC-13B16D5C53B5}" type="parTrans" cxnId="{A65E7C16-18C3-1241-9DFC-C747C28F9601}">
      <dgm:prSet/>
      <dgm:spPr/>
      <dgm:t>
        <a:bodyPr/>
        <a:lstStyle/>
        <a:p>
          <a:endParaRPr lang="en-US"/>
        </a:p>
      </dgm:t>
    </dgm:pt>
    <dgm:pt modelId="{9900E4FB-A259-1A4F-B78A-B080483763AE}" type="sibTrans" cxnId="{A65E7C16-18C3-1241-9DFC-C747C28F9601}">
      <dgm:prSet/>
      <dgm:spPr/>
      <dgm:t>
        <a:bodyPr/>
        <a:lstStyle/>
        <a:p>
          <a:endParaRPr lang="en-US"/>
        </a:p>
      </dgm:t>
    </dgm:pt>
    <dgm:pt modelId="{B411F99B-752E-034F-98D8-A35C147FB31B}">
      <dgm:prSet/>
      <dgm:spPr/>
      <dgm:t>
        <a:bodyPr/>
        <a:lstStyle/>
        <a:p>
          <a:r>
            <a:rPr lang="en-US"/>
            <a:t>Procedural metacognitive skilfulness</a:t>
          </a:r>
        </a:p>
      </dgm:t>
    </dgm:pt>
    <dgm:pt modelId="{1CD92066-9BB5-BF4E-AE49-B5A116DB18DA}" type="parTrans" cxnId="{8BB90E71-325B-B841-8354-A75CF1D144F2}">
      <dgm:prSet/>
      <dgm:spPr/>
      <dgm:t>
        <a:bodyPr/>
        <a:lstStyle/>
        <a:p>
          <a:endParaRPr lang="en-US"/>
        </a:p>
      </dgm:t>
    </dgm:pt>
    <dgm:pt modelId="{3D63BE49-7FA4-8748-B872-1217682BF89D}" type="sibTrans" cxnId="{8BB90E71-325B-B841-8354-A75CF1D144F2}">
      <dgm:prSet/>
      <dgm:spPr/>
      <dgm:t>
        <a:bodyPr/>
        <a:lstStyle/>
        <a:p>
          <a:endParaRPr lang="en-US"/>
        </a:p>
      </dgm:t>
    </dgm:pt>
    <dgm:pt modelId="{EFDA335F-C0C5-407F-81B1-1DF6C8FE0228}">
      <dgm:prSet/>
      <dgm:spPr/>
      <dgm:t>
        <a:bodyPr/>
        <a:lstStyle/>
        <a:p>
          <a:r>
            <a:rPr lang="en-GB"/>
            <a:t>Personal metacognitive skilfulness</a:t>
          </a:r>
        </a:p>
      </dgm:t>
    </dgm:pt>
    <dgm:pt modelId="{477388FC-FE16-47F4-8B3D-4990AF02A848}" type="parTrans" cxnId="{42CF4D68-0D45-4FC5-AF3A-901ED003119D}">
      <dgm:prSet/>
      <dgm:spPr/>
      <dgm:t>
        <a:bodyPr/>
        <a:lstStyle/>
        <a:p>
          <a:endParaRPr lang="en-GB"/>
        </a:p>
      </dgm:t>
    </dgm:pt>
    <dgm:pt modelId="{39F7C9A0-85A5-40D8-BD7B-B7D7898ED376}" type="sibTrans" cxnId="{42CF4D68-0D45-4FC5-AF3A-901ED003119D}">
      <dgm:prSet/>
      <dgm:spPr/>
      <dgm:t>
        <a:bodyPr/>
        <a:lstStyle/>
        <a:p>
          <a:endParaRPr lang="en-GB"/>
        </a:p>
      </dgm:t>
    </dgm:pt>
    <dgm:pt modelId="{3B0A0A00-52F3-499C-90FC-04861F6948DC}">
      <dgm:prSet/>
      <dgm:spPr/>
      <dgm:t>
        <a:bodyPr/>
        <a:lstStyle/>
        <a:p>
          <a:r>
            <a:rPr lang="en-GB"/>
            <a:t>Critical metacognition</a:t>
          </a:r>
        </a:p>
      </dgm:t>
    </dgm:pt>
    <dgm:pt modelId="{D4858BD1-91CF-4B1D-9549-972619727A61}" type="parTrans" cxnId="{400A1C89-6E4B-4013-B327-2018DDE2B3E5}">
      <dgm:prSet/>
      <dgm:spPr/>
      <dgm:t>
        <a:bodyPr/>
        <a:lstStyle/>
        <a:p>
          <a:endParaRPr lang="en-GB"/>
        </a:p>
      </dgm:t>
    </dgm:pt>
    <dgm:pt modelId="{0ED48B08-BF62-497A-BB67-56DD358A7FC3}" type="sibTrans" cxnId="{400A1C89-6E4B-4013-B327-2018DDE2B3E5}">
      <dgm:prSet/>
      <dgm:spPr/>
      <dgm:t>
        <a:bodyPr/>
        <a:lstStyle/>
        <a:p>
          <a:endParaRPr lang="en-GB"/>
        </a:p>
      </dgm:t>
    </dgm:pt>
    <dgm:pt modelId="{17E9FEDB-FAA8-4DBC-9431-699E80C54752}">
      <dgm:prSet phldrT="[Text]" custT="1"/>
      <dgm:spPr/>
      <dgm:t>
        <a:bodyPr/>
        <a:lstStyle/>
        <a:p>
          <a:r>
            <a:rPr lang="en-US" sz="1100" baseline="0" dirty="0"/>
            <a:t>Encouraged by pedagogies that support awareness and a language for expressing thinking</a:t>
          </a:r>
          <a:endParaRPr lang="en-US" sz="1100" dirty="0"/>
        </a:p>
      </dgm:t>
    </dgm:pt>
    <dgm:pt modelId="{A0C553A7-2ECE-41CE-8551-8141B6E9155B}" type="sibTrans" cxnId="{50548596-5398-451C-B1F5-503721C34F4B}">
      <dgm:prSet/>
      <dgm:spPr/>
      <dgm:t>
        <a:bodyPr/>
        <a:lstStyle/>
        <a:p>
          <a:endParaRPr lang="en-GB"/>
        </a:p>
      </dgm:t>
    </dgm:pt>
    <dgm:pt modelId="{28F13C50-3F61-470A-A81A-5EC0E85CD705}" type="parTrans" cxnId="{50548596-5398-451C-B1F5-503721C34F4B}">
      <dgm:prSet/>
      <dgm:spPr/>
      <dgm:t>
        <a:bodyPr/>
        <a:lstStyle/>
        <a:p>
          <a:endParaRPr lang="en-GB"/>
        </a:p>
      </dgm:t>
    </dgm:pt>
    <dgm:pt modelId="{AC988899-4587-444D-8CD8-6E20D86998CA}">
      <dgm:prSet phldrT="[Text]" custT="1"/>
      <dgm:spPr/>
      <dgm:t>
        <a:bodyPr/>
        <a:lstStyle/>
        <a:p>
          <a:r>
            <a:rPr lang="en-US" sz="1100" dirty="0"/>
            <a:t>Stage</a:t>
          </a:r>
          <a:r>
            <a:rPr lang="en-US" sz="1100" baseline="0" dirty="0"/>
            <a:t> </a:t>
          </a:r>
          <a:r>
            <a:rPr lang="en-US" sz="1100" baseline="0" dirty="0" err="1"/>
            <a:t>characterised</a:t>
          </a:r>
          <a:r>
            <a:rPr lang="en-US" sz="1100" baseline="0" dirty="0"/>
            <a:t> by an awareness of learning as a process</a:t>
          </a:r>
          <a:endParaRPr lang="en-US" sz="1100" dirty="0"/>
        </a:p>
      </dgm:t>
    </dgm:pt>
    <dgm:pt modelId="{36AFD468-0F12-5547-A952-E2435FA54069}" type="sibTrans" cxnId="{4D68240D-5C48-9E44-8D94-B10A9C6AB20D}">
      <dgm:prSet/>
      <dgm:spPr/>
      <dgm:t>
        <a:bodyPr/>
        <a:lstStyle/>
        <a:p>
          <a:endParaRPr lang="en-US"/>
        </a:p>
      </dgm:t>
    </dgm:pt>
    <dgm:pt modelId="{20800A9D-4822-FF4A-A911-B3839E979855}" type="parTrans" cxnId="{4D68240D-5C48-9E44-8D94-B10A9C6AB20D}">
      <dgm:prSet/>
      <dgm:spPr/>
      <dgm:t>
        <a:bodyPr/>
        <a:lstStyle/>
        <a:p>
          <a:endParaRPr lang="en-US"/>
        </a:p>
      </dgm:t>
    </dgm:pt>
    <dgm:pt modelId="{F7541D6E-D595-45EB-99BD-82526297C091}">
      <dgm:prSet phldrT="[Text]" custT="1"/>
      <dgm:spPr/>
      <dgm:t>
        <a:bodyPr/>
        <a:lstStyle/>
        <a:p>
          <a:r>
            <a:rPr lang="en-US" sz="1100" dirty="0"/>
            <a:t>Encouraged by talk about the practical and ethical limitations of the classroom</a:t>
          </a:r>
        </a:p>
      </dgm:t>
    </dgm:pt>
    <dgm:pt modelId="{BE392AF7-9EB1-47E0-A0F9-2ADA8C785940}" type="sibTrans" cxnId="{CB0ECC3D-8551-47FD-9837-F99BF49C01A8}">
      <dgm:prSet/>
      <dgm:spPr/>
      <dgm:t>
        <a:bodyPr/>
        <a:lstStyle/>
        <a:p>
          <a:endParaRPr lang="en-GB"/>
        </a:p>
      </dgm:t>
    </dgm:pt>
    <dgm:pt modelId="{27FC062D-FA54-4D64-8CB2-51AB19A4F86F}" type="parTrans" cxnId="{CB0ECC3D-8551-47FD-9837-F99BF49C01A8}">
      <dgm:prSet/>
      <dgm:spPr/>
      <dgm:t>
        <a:bodyPr/>
        <a:lstStyle/>
        <a:p>
          <a:endParaRPr lang="en-GB"/>
        </a:p>
      </dgm:t>
    </dgm:pt>
    <dgm:pt modelId="{D2B065CB-39AC-42BE-BA6C-B8B9928A1FA9}">
      <dgm:prSet phldrT="[Text]" custT="1"/>
      <dgm:spPr/>
      <dgm:t>
        <a:bodyPr/>
        <a:lstStyle/>
        <a:p>
          <a:r>
            <a:rPr lang="en-US" sz="1100" dirty="0" err="1"/>
            <a:t>Characterised</a:t>
          </a:r>
          <a:r>
            <a:rPr lang="en-US" sz="1100" dirty="0"/>
            <a:t> by tensions between ideal and actual experience of learning</a:t>
          </a:r>
        </a:p>
      </dgm:t>
    </dgm:pt>
    <dgm:pt modelId="{47673493-826B-40A2-978C-BA0E3949101F}" type="sibTrans" cxnId="{89756162-D265-4102-94AB-1B5C152AA198}">
      <dgm:prSet/>
      <dgm:spPr/>
      <dgm:t>
        <a:bodyPr/>
        <a:lstStyle/>
        <a:p>
          <a:endParaRPr lang="en-GB"/>
        </a:p>
      </dgm:t>
    </dgm:pt>
    <dgm:pt modelId="{6F018F13-B232-4D79-9E35-84381AE08E7C}" type="parTrans" cxnId="{89756162-D265-4102-94AB-1B5C152AA198}">
      <dgm:prSet/>
      <dgm:spPr/>
      <dgm:t>
        <a:bodyPr/>
        <a:lstStyle/>
        <a:p>
          <a:endParaRPr lang="en-GB"/>
        </a:p>
      </dgm:t>
    </dgm:pt>
    <dgm:pt modelId="{B9BE9E7A-20BA-4613-BC37-D51F49A0CBE4}">
      <dgm:prSet custT="1"/>
      <dgm:spPr/>
      <dgm:t>
        <a:bodyPr/>
        <a:lstStyle/>
        <a:p>
          <a:r>
            <a:rPr lang="en-US" sz="1100" dirty="0"/>
            <a:t>Encouraged by pedagogies focused on process and iterations of skills and content</a:t>
          </a:r>
        </a:p>
      </dgm:t>
    </dgm:pt>
    <dgm:pt modelId="{3450056B-31B4-4C0A-B0B0-70596F941A86}" type="sibTrans" cxnId="{E01BA0A7-9F57-4822-AD2D-57CBB2EA0D6E}">
      <dgm:prSet/>
      <dgm:spPr/>
      <dgm:t>
        <a:bodyPr/>
        <a:lstStyle/>
        <a:p>
          <a:endParaRPr lang="en-GB"/>
        </a:p>
      </dgm:t>
    </dgm:pt>
    <dgm:pt modelId="{7522C732-A0CF-48DA-B0CA-8938214D6D2E}" type="parTrans" cxnId="{E01BA0A7-9F57-4822-AD2D-57CBB2EA0D6E}">
      <dgm:prSet/>
      <dgm:spPr/>
      <dgm:t>
        <a:bodyPr/>
        <a:lstStyle/>
        <a:p>
          <a:endParaRPr lang="en-GB"/>
        </a:p>
      </dgm:t>
    </dgm:pt>
    <dgm:pt modelId="{8FD26A08-4225-451E-A14D-CC60988090E8}">
      <dgm:prSet custT="1"/>
      <dgm:spPr/>
      <dgm:t>
        <a:bodyPr/>
        <a:lstStyle/>
        <a:p>
          <a:r>
            <a:rPr lang="en-US" sz="1100" dirty="0" err="1"/>
            <a:t>Characterised</a:t>
          </a:r>
          <a:r>
            <a:rPr lang="en-US" sz="1100" dirty="0"/>
            <a:t> by the shift from reflection to strategic planning</a:t>
          </a:r>
        </a:p>
      </dgm:t>
    </dgm:pt>
    <dgm:pt modelId="{B1BBE2D3-5979-4213-AE4B-948D10B4D18B}" type="sibTrans" cxnId="{7E756663-7489-4758-9DF8-FAE4CC1C1619}">
      <dgm:prSet/>
      <dgm:spPr/>
      <dgm:t>
        <a:bodyPr/>
        <a:lstStyle/>
        <a:p>
          <a:endParaRPr lang="en-GB"/>
        </a:p>
      </dgm:t>
    </dgm:pt>
    <dgm:pt modelId="{5AFBED91-A663-476C-8D05-AD97D734EE3B}" type="parTrans" cxnId="{7E756663-7489-4758-9DF8-FAE4CC1C1619}">
      <dgm:prSet/>
      <dgm:spPr/>
      <dgm:t>
        <a:bodyPr/>
        <a:lstStyle/>
        <a:p>
          <a:endParaRPr lang="en-GB"/>
        </a:p>
      </dgm:t>
    </dgm:pt>
    <dgm:pt modelId="{ADB31C45-C3DC-48E4-A88D-FF79C379352B}">
      <dgm:prSet custT="1"/>
      <dgm:spPr/>
      <dgm:t>
        <a:bodyPr/>
        <a:lstStyle/>
        <a:p>
          <a:r>
            <a:rPr lang="en-GB" sz="1100" dirty="0"/>
            <a:t>Encouraged by talk about what evidence of success looks like</a:t>
          </a:r>
        </a:p>
      </dgm:t>
    </dgm:pt>
    <dgm:pt modelId="{59D726E0-AEB8-4ABC-BB47-84BD712D01E6}" type="sibTrans" cxnId="{3312113A-185C-4107-BAF0-666D56A91BF8}">
      <dgm:prSet/>
      <dgm:spPr/>
      <dgm:t>
        <a:bodyPr/>
        <a:lstStyle/>
        <a:p>
          <a:endParaRPr lang="en-GB"/>
        </a:p>
      </dgm:t>
    </dgm:pt>
    <dgm:pt modelId="{62380CD5-B201-42BB-8863-ECF3ECE80E76}" type="parTrans" cxnId="{3312113A-185C-4107-BAF0-666D56A91BF8}">
      <dgm:prSet/>
      <dgm:spPr/>
      <dgm:t>
        <a:bodyPr/>
        <a:lstStyle/>
        <a:p>
          <a:endParaRPr lang="en-GB"/>
        </a:p>
      </dgm:t>
    </dgm:pt>
    <dgm:pt modelId="{DEB1A0FD-640F-4364-940D-F2BD4027C774}">
      <dgm:prSet custT="1"/>
      <dgm:spPr/>
      <dgm:t>
        <a:bodyPr/>
        <a:lstStyle/>
        <a:p>
          <a:r>
            <a:rPr lang="en-GB" sz="1100" dirty="0"/>
            <a:t>Characterised by an overt enquiry stance to the strategic plan and the reflective cycle </a:t>
          </a:r>
        </a:p>
      </dgm:t>
    </dgm:pt>
    <dgm:pt modelId="{E564A72F-5098-49FF-B778-56FE10895477}" type="sibTrans" cxnId="{FF434841-1FF5-432F-B363-02D8DDD9ED32}">
      <dgm:prSet/>
      <dgm:spPr/>
      <dgm:t>
        <a:bodyPr/>
        <a:lstStyle/>
        <a:p>
          <a:endParaRPr lang="en-GB"/>
        </a:p>
      </dgm:t>
    </dgm:pt>
    <dgm:pt modelId="{A2D3C717-1802-41D9-A03F-C52665D0B4BE}" type="parTrans" cxnId="{FF434841-1FF5-432F-B363-02D8DDD9ED32}">
      <dgm:prSet/>
      <dgm:spPr/>
      <dgm:t>
        <a:bodyPr/>
        <a:lstStyle/>
        <a:p>
          <a:endParaRPr lang="en-GB"/>
        </a:p>
      </dgm:t>
    </dgm:pt>
    <dgm:pt modelId="{DA9B6E29-BCFC-4C8B-B5A7-A7CFAEB54D5E}">
      <dgm:prSet custT="1"/>
      <dgm:spPr/>
      <dgm:t>
        <a:bodyPr/>
        <a:lstStyle/>
        <a:p>
          <a:r>
            <a:rPr lang="en-GB" sz="1100" dirty="0"/>
            <a:t>Encouraged by engagement with learning in other contexts</a:t>
          </a:r>
        </a:p>
      </dgm:t>
    </dgm:pt>
    <dgm:pt modelId="{355EBD99-38B0-4743-AC48-1D404E966772}" type="sibTrans" cxnId="{AA6FD0E2-41C7-42F6-B371-5B4D5FE73755}">
      <dgm:prSet/>
      <dgm:spPr/>
      <dgm:t>
        <a:bodyPr/>
        <a:lstStyle/>
        <a:p>
          <a:endParaRPr lang="en-GB"/>
        </a:p>
      </dgm:t>
    </dgm:pt>
    <dgm:pt modelId="{DA0C11EC-B000-4356-B79B-6CB2928E894B}" type="parTrans" cxnId="{AA6FD0E2-41C7-42F6-B371-5B4D5FE73755}">
      <dgm:prSet/>
      <dgm:spPr/>
      <dgm:t>
        <a:bodyPr/>
        <a:lstStyle/>
        <a:p>
          <a:endParaRPr lang="en-GB"/>
        </a:p>
      </dgm:t>
    </dgm:pt>
    <dgm:pt modelId="{0B00FE2C-2C61-467E-AE45-BCDB51006ABE}">
      <dgm:prSet custT="1"/>
      <dgm:spPr/>
      <dgm:t>
        <a:bodyPr/>
        <a:lstStyle/>
        <a:p>
          <a:r>
            <a:rPr lang="en-GB" sz="1100" dirty="0"/>
            <a:t>Characterised by attempts to build up theories of learning</a:t>
          </a:r>
        </a:p>
      </dgm:t>
    </dgm:pt>
    <dgm:pt modelId="{271614D0-534D-43BE-8AE6-38CA0740F5E3}" type="sibTrans" cxnId="{E620405C-1AD8-4801-A62B-E794ACC9E54F}">
      <dgm:prSet/>
      <dgm:spPr/>
      <dgm:t>
        <a:bodyPr/>
        <a:lstStyle/>
        <a:p>
          <a:endParaRPr lang="en-GB"/>
        </a:p>
      </dgm:t>
    </dgm:pt>
    <dgm:pt modelId="{A53DFB37-5947-467C-B324-4D8BF31B2BC3}" type="parTrans" cxnId="{E620405C-1AD8-4801-A62B-E794ACC9E54F}">
      <dgm:prSet/>
      <dgm:spPr/>
      <dgm:t>
        <a:bodyPr/>
        <a:lstStyle/>
        <a:p>
          <a:endParaRPr lang="en-GB"/>
        </a:p>
      </dgm:t>
    </dgm:pt>
    <dgm:pt modelId="{9220B607-8F45-024B-A1F3-6572887B557C}" type="pres">
      <dgm:prSet presAssocID="{A94C0B0D-4EE2-AE42-91DD-348C471537C1}" presName="Name0" presStyleCnt="0">
        <dgm:presLayoutVars>
          <dgm:chMax val="7"/>
          <dgm:chPref val="7"/>
          <dgm:dir/>
          <dgm:animLvl val="lvl"/>
        </dgm:presLayoutVars>
      </dgm:prSet>
      <dgm:spPr/>
      <dgm:t>
        <a:bodyPr/>
        <a:lstStyle/>
        <a:p>
          <a:endParaRPr lang="en-GB"/>
        </a:p>
      </dgm:t>
    </dgm:pt>
    <dgm:pt modelId="{4805ECAC-5E46-2740-88A1-40F60BD65514}" type="pres">
      <dgm:prSet presAssocID="{773AC9E7-5BCC-CD41-94BA-7712B903066B}" presName="Accent1" presStyleCnt="0"/>
      <dgm:spPr/>
      <dgm:t>
        <a:bodyPr/>
        <a:lstStyle/>
        <a:p>
          <a:endParaRPr lang="en-GB"/>
        </a:p>
      </dgm:t>
    </dgm:pt>
    <dgm:pt modelId="{6B6489CF-2015-474D-8EBB-7240BC73BEE4}" type="pres">
      <dgm:prSet presAssocID="{773AC9E7-5BCC-CD41-94BA-7712B903066B}" presName="Accent" presStyleLbl="node1" presStyleIdx="0" presStyleCnt="5"/>
      <dgm:spPr/>
      <dgm:t>
        <a:bodyPr/>
        <a:lstStyle/>
        <a:p>
          <a:endParaRPr lang="en-GB"/>
        </a:p>
      </dgm:t>
    </dgm:pt>
    <dgm:pt modelId="{B17ED972-016B-464A-8482-63DAF1440F8E}" type="pres">
      <dgm:prSet presAssocID="{773AC9E7-5BCC-CD41-94BA-7712B903066B}" presName="Child1" presStyleLbl="revTx" presStyleIdx="0" presStyleCnt="10" custScaleX="247032" custLinFactNeighborX="97903" custLinFactNeighborY="-8259">
        <dgm:presLayoutVars>
          <dgm:chMax val="0"/>
          <dgm:chPref val="0"/>
          <dgm:bulletEnabled val="1"/>
        </dgm:presLayoutVars>
      </dgm:prSet>
      <dgm:spPr/>
      <dgm:t>
        <a:bodyPr/>
        <a:lstStyle/>
        <a:p>
          <a:endParaRPr lang="en-GB"/>
        </a:p>
      </dgm:t>
    </dgm:pt>
    <dgm:pt modelId="{75C05650-9688-BE45-B04F-C91805C12924}" type="pres">
      <dgm:prSet presAssocID="{773AC9E7-5BCC-CD41-94BA-7712B903066B}" presName="Parent1" presStyleLbl="revTx" presStyleIdx="1" presStyleCnt="10">
        <dgm:presLayoutVars>
          <dgm:chMax val="1"/>
          <dgm:chPref val="1"/>
          <dgm:bulletEnabled val="1"/>
        </dgm:presLayoutVars>
      </dgm:prSet>
      <dgm:spPr/>
      <dgm:t>
        <a:bodyPr/>
        <a:lstStyle/>
        <a:p>
          <a:endParaRPr lang="en-GB"/>
        </a:p>
      </dgm:t>
    </dgm:pt>
    <dgm:pt modelId="{62C11435-9968-634B-A691-6411E53402B3}" type="pres">
      <dgm:prSet presAssocID="{78B39CB5-4C5C-8E45-99B4-0A731075EBCD}" presName="Accent2" presStyleCnt="0"/>
      <dgm:spPr/>
      <dgm:t>
        <a:bodyPr/>
        <a:lstStyle/>
        <a:p>
          <a:endParaRPr lang="en-GB"/>
        </a:p>
      </dgm:t>
    </dgm:pt>
    <dgm:pt modelId="{729FBEC9-B241-5146-99FF-AA6EACFC031A}" type="pres">
      <dgm:prSet presAssocID="{78B39CB5-4C5C-8E45-99B4-0A731075EBCD}" presName="Accent" presStyleLbl="node1" presStyleIdx="1" presStyleCnt="5"/>
      <dgm:spPr/>
      <dgm:t>
        <a:bodyPr/>
        <a:lstStyle/>
        <a:p>
          <a:endParaRPr lang="en-GB"/>
        </a:p>
      </dgm:t>
    </dgm:pt>
    <dgm:pt modelId="{220D3528-E4B1-49CB-87DA-EA8F2540ABF2}" type="pres">
      <dgm:prSet presAssocID="{78B39CB5-4C5C-8E45-99B4-0A731075EBCD}" presName="Child2" presStyleLbl="revTx" presStyleIdx="2" presStyleCnt="10" custScaleX="218574" custLinFactX="9024" custLinFactNeighborX="100000">
        <dgm:presLayoutVars>
          <dgm:chMax val="0"/>
          <dgm:chPref val="0"/>
          <dgm:bulletEnabled val="1"/>
        </dgm:presLayoutVars>
      </dgm:prSet>
      <dgm:spPr/>
      <dgm:t>
        <a:bodyPr/>
        <a:lstStyle/>
        <a:p>
          <a:endParaRPr lang="en-GB"/>
        </a:p>
      </dgm:t>
    </dgm:pt>
    <dgm:pt modelId="{39837BF6-1917-3649-BF08-AF54C4DEDDCB}" type="pres">
      <dgm:prSet presAssocID="{78B39CB5-4C5C-8E45-99B4-0A731075EBCD}" presName="Parent2" presStyleLbl="revTx" presStyleIdx="3" presStyleCnt="10">
        <dgm:presLayoutVars>
          <dgm:chMax val="1"/>
          <dgm:chPref val="1"/>
          <dgm:bulletEnabled val="1"/>
        </dgm:presLayoutVars>
      </dgm:prSet>
      <dgm:spPr/>
      <dgm:t>
        <a:bodyPr/>
        <a:lstStyle/>
        <a:p>
          <a:endParaRPr lang="en-GB"/>
        </a:p>
      </dgm:t>
    </dgm:pt>
    <dgm:pt modelId="{D81904BA-4528-3F4E-A750-7B2F7666111B}" type="pres">
      <dgm:prSet presAssocID="{B411F99B-752E-034F-98D8-A35C147FB31B}" presName="Accent3" presStyleCnt="0"/>
      <dgm:spPr/>
      <dgm:t>
        <a:bodyPr/>
        <a:lstStyle/>
        <a:p>
          <a:endParaRPr lang="en-GB"/>
        </a:p>
      </dgm:t>
    </dgm:pt>
    <dgm:pt modelId="{51D38D42-AF79-934F-8578-00298920855F}" type="pres">
      <dgm:prSet presAssocID="{B411F99B-752E-034F-98D8-A35C147FB31B}" presName="Accent" presStyleLbl="node1" presStyleIdx="2" presStyleCnt="5"/>
      <dgm:spPr/>
      <dgm:t>
        <a:bodyPr/>
        <a:lstStyle/>
        <a:p>
          <a:endParaRPr lang="en-GB"/>
        </a:p>
      </dgm:t>
    </dgm:pt>
    <dgm:pt modelId="{9728C2DF-790A-49F5-AED0-AC31B5C90E04}" type="pres">
      <dgm:prSet presAssocID="{B411F99B-752E-034F-98D8-A35C147FB31B}" presName="Child3" presStyleLbl="revTx" presStyleIdx="4" presStyleCnt="10" custScaleX="203741" custLinFactNeighborX="90319" custLinFactNeighborY="-3446">
        <dgm:presLayoutVars>
          <dgm:chMax val="0"/>
          <dgm:chPref val="0"/>
          <dgm:bulletEnabled val="1"/>
        </dgm:presLayoutVars>
      </dgm:prSet>
      <dgm:spPr/>
      <dgm:t>
        <a:bodyPr/>
        <a:lstStyle/>
        <a:p>
          <a:endParaRPr lang="en-GB"/>
        </a:p>
      </dgm:t>
    </dgm:pt>
    <dgm:pt modelId="{B52794FE-A680-0A47-BF9C-5ED95924E436}" type="pres">
      <dgm:prSet presAssocID="{B411F99B-752E-034F-98D8-A35C147FB31B}" presName="Parent3" presStyleLbl="revTx" presStyleIdx="5" presStyleCnt="10">
        <dgm:presLayoutVars>
          <dgm:chMax val="1"/>
          <dgm:chPref val="1"/>
          <dgm:bulletEnabled val="1"/>
        </dgm:presLayoutVars>
      </dgm:prSet>
      <dgm:spPr/>
      <dgm:t>
        <a:bodyPr/>
        <a:lstStyle/>
        <a:p>
          <a:endParaRPr lang="en-US"/>
        </a:p>
      </dgm:t>
    </dgm:pt>
    <dgm:pt modelId="{03BE54C5-71D1-497A-A1BF-9BA959D0E1FB}" type="pres">
      <dgm:prSet presAssocID="{EFDA335F-C0C5-407F-81B1-1DF6C8FE0228}" presName="Accent4" presStyleCnt="0"/>
      <dgm:spPr/>
      <dgm:t>
        <a:bodyPr/>
        <a:lstStyle/>
        <a:p>
          <a:endParaRPr lang="en-GB"/>
        </a:p>
      </dgm:t>
    </dgm:pt>
    <dgm:pt modelId="{444A7DF8-1C81-43DE-A5F1-5C15C70D406E}" type="pres">
      <dgm:prSet presAssocID="{EFDA335F-C0C5-407F-81B1-1DF6C8FE0228}" presName="Accent" presStyleLbl="node1" presStyleIdx="3" presStyleCnt="5"/>
      <dgm:spPr/>
      <dgm:t>
        <a:bodyPr/>
        <a:lstStyle/>
        <a:p>
          <a:endParaRPr lang="en-GB"/>
        </a:p>
      </dgm:t>
    </dgm:pt>
    <dgm:pt modelId="{2D09572D-C3B8-4E11-9390-53C1DAF4D7FE}" type="pres">
      <dgm:prSet presAssocID="{EFDA335F-C0C5-407F-81B1-1DF6C8FE0228}" presName="Child4" presStyleLbl="revTx" presStyleIdx="6" presStyleCnt="10" custScaleX="252322" custLinFactX="33857" custLinFactNeighborX="100000" custLinFactNeighborY="-7267">
        <dgm:presLayoutVars>
          <dgm:chMax val="0"/>
          <dgm:chPref val="0"/>
          <dgm:bulletEnabled val="1"/>
        </dgm:presLayoutVars>
      </dgm:prSet>
      <dgm:spPr/>
      <dgm:t>
        <a:bodyPr/>
        <a:lstStyle/>
        <a:p>
          <a:endParaRPr lang="en-GB"/>
        </a:p>
      </dgm:t>
    </dgm:pt>
    <dgm:pt modelId="{DCF2382B-F024-4018-BAD3-411596E8544D}" type="pres">
      <dgm:prSet presAssocID="{EFDA335F-C0C5-407F-81B1-1DF6C8FE0228}" presName="Parent4" presStyleLbl="revTx" presStyleIdx="7" presStyleCnt="10">
        <dgm:presLayoutVars>
          <dgm:chMax val="1"/>
          <dgm:chPref val="1"/>
          <dgm:bulletEnabled val="1"/>
        </dgm:presLayoutVars>
      </dgm:prSet>
      <dgm:spPr/>
      <dgm:t>
        <a:bodyPr/>
        <a:lstStyle/>
        <a:p>
          <a:endParaRPr lang="en-GB"/>
        </a:p>
      </dgm:t>
    </dgm:pt>
    <dgm:pt modelId="{A3847BBB-BB91-4BDA-8616-C651777A0EBD}" type="pres">
      <dgm:prSet presAssocID="{3B0A0A00-52F3-499C-90FC-04861F6948DC}" presName="Accent5" presStyleCnt="0"/>
      <dgm:spPr/>
      <dgm:t>
        <a:bodyPr/>
        <a:lstStyle/>
        <a:p>
          <a:endParaRPr lang="en-GB"/>
        </a:p>
      </dgm:t>
    </dgm:pt>
    <dgm:pt modelId="{A9414BB6-6C6C-41EE-818C-70CD11222E49}" type="pres">
      <dgm:prSet presAssocID="{3B0A0A00-52F3-499C-90FC-04861F6948DC}" presName="Accent" presStyleLbl="node1" presStyleIdx="4" presStyleCnt="5"/>
      <dgm:spPr/>
      <dgm:t>
        <a:bodyPr/>
        <a:lstStyle/>
        <a:p>
          <a:endParaRPr lang="en-GB"/>
        </a:p>
      </dgm:t>
    </dgm:pt>
    <dgm:pt modelId="{805A5E2A-28D3-41A8-9178-72024ADA83E0}" type="pres">
      <dgm:prSet presAssocID="{3B0A0A00-52F3-499C-90FC-04861F6948DC}" presName="Child5" presStyleLbl="revTx" presStyleIdx="8" presStyleCnt="10" custScaleX="214704" custLinFactX="7151" custLinFactNeighborX="100000" custLinFactNeighborY="-4195">
        <dgm:presLayoutVars>
          <dgm:chMax val="0"/>
          <dgm:chPref val="0"/>
          <dgm:bulletEnabled val="1"/>
        </dgm:presLayoutVars>
      </dgm:prSet>
      <dgm:spPr/>
      <dgm:t>
        <a:bodyPr/>
        <a:lstStyle/>
        <a:p>
          <a:endParaRPr lang="en-GB"/>
        </a:p>
      </dgm:t>
    </dgm:pt>
    <dgm:pt modelId="{0BF45A8F-D4A8-4703-81C6-23F900B0673A}" type="pres">
      <dgm:prSet presAssocID="{3B0A0A00-52F3-499C-90FC-04861F6948DC}" presName="Parent5" presStyleLbl="revTx" presStyleIdx="9" presStyleCnt="10">
        <dgm:presLayoutVars>
          <dgm:chMax val="1"/>
          <dgm:chPref val="1"/>
          <dgm:bulletEnabled val="1"/>
        </dgm:presLayoutVars>
      </dgm:prSet>
      <dgm:spPr/>
      <dgm:t>
        <a:bodyPr/>
        <a:lstStyle/>
        <a:p>
          <a:endParaRPr lang="en-GB"/>
        </a:p>
      </dgm:t>
    </dgm:pt>
  </dgm:ptLst>
  <dgm:cxnLst>
    <dgm:cxn modelId="{7E756663-7489-4758-9DF8-FAE4CC1C1619}" srcId="{B411F99B-752E-034F-98D8-A35C147FB31B}" destId="{8FD26A08-4225-451E-A14D-CC60988090E8}" srcOrd="0" destOrd="0" parTransId="{5AFBED91-A663-476C-8D05-AD97D734EE3B}" sibTransId="{B1BBE2D3-5979-4213-AE4B-948D10B4D18B}"/>
    <dgm:cxn modelId="{9C340AAA-3F3C-E748-925B-A5F9A0BB3CB0}" type="presOf" srcId="{ADB31C45-C3DC-48E4-A88D-FF79C379352B}" destId="{2D09572D-C3B8-4E11-9390-53C1DAF4D7FE}" srcOrd="0" destOrd="1" presId="urn:microsoft.com/office/officeart/2009/layout/CircleArrowProcess"/>
    <dgm:cxn modelId="{771750FC-B0F3-C444-B81D-C6FC7BE4924B}" type="presOf" srcId="{AC988899-4587-444D-8CD8-6E20D86998CA}" destId="{B17ED972-016B-464A-8482-63DAF1440F8E}" srcOrd="0" destOrd="0" presId="urn:microsoft.com/office/officeart/2009/layout/CircleArrowProcess"/>
    <dgm:cxn modelId="{73C24983-4B09-B14A-9E67-1DE04EB6C537}" type="presOf" srcId="{3B0A0A00-52F3-499C-90FC-04861F6948DC}" destId="{0BF45A8F-D4A8-4703-81C6-23F900B0673A}" srcOrd="0" destOrd="0" presId="urn:microsoft.com/office/officeart/2009/layout/CircleArrowProcess"/>
    <dgm:cxn modelId="{F95BD2C4-9F77-C244-BA24-B4A42F10FDCC}" type="presOf" srcId="{0B00FE2C-2C61-467E-AE45-BCDB51006ABE}" destId="{805A5E2A-28D3-41A8-9178-72024ADA83E0}" srcOrd="0" destOrd="0" presId="urn:microsoft.com/office/officeart/2009/layout/CircleArrowProcess"/>
    <dgm:cxn modelId="{1053C4D2-D342-F842-AC76-DBF95346989B}" type="presOf" srcId="{B9BE9E7A-20BA-4613-BC37-D51F49A0CBE4}" destId="{9728C2DF-790A-49F5-AED0-AC31B5C90E04}" srcOrd="0" destOrd="1" presId="urn:microsoft.com/office/officeart/2009/layout/CircleArrowProcess"/>
    <dgm:cxn modelId="{4D68240D-5C48-9E44-8D94-B10A9C6AB20D}" srcId="{773AC9E7-5BCC-CD41-94BA-7712B903066B}" destId="{AC988899-4587-444D-8CD8-6E20D86998CA}" srcOrd="0" destOrd="0" parTransId="{20800A9D-4822-FF4A-A911-B3839E979855}" sibTransId="{36AFD468-0F12-5547-A952-E2435FA54069}"/>
    <dgm:cxn modelId="{E620405C-1AD8-4801-A62B-E794ACC9E54F}" srcId="{3B0A0A00-52F3-499C-90FC-04861F6948DC}" destId="{0B00FE2C-2C61-467E-AE45-BCDB51006ABE}" srcOrd="0" destOrd="0" parTransId="{A53DFB37-5947-467C-B324-4D8BF31B2BC3}" sibTransId="{271614D0-534D-43BE-8AE6-38CA0740F5E3}"/>
    <dgm:cxn modelId="{3376B73E-919D-6C42-B531-311F7B4DE74A}" type="presOf" srcId="{D2B065CB-39AC-42BE-BA6C-B8B9928A1FA9}" destId="{220D3528-E4B1-49CB-87DA-EA8F2540ABF2}" srcOrd="0" destOrd="0" presId="urn:microsoft.com/office/officeart/2009/layout/CircleArrowProcess"/>
    <dgm:cxn modelId="{E01BA0A7-9F57-4822-AD2D-57CBB2EA0D6E}" srcId="{B411F99B-752E-034F-98D8-A35C147FB31B}" destId="{B9BE9E7A-20BA-4613-BC37-D51F49A0CBE4}" srcOrd="1" destOrd="0" parTransId="{7522C732-A0CF-48DA-B0CA-8938214D6D2E}" sibTransId="{3450056B-31B4-4C0A-B0B0-70596F941A86}"/>
    <dgm:cxn modelId="{8BB90E71-325B-B841-8354-A75CF1D144F2}" srcId="{A94C0B0D-4EE2-AE42-91DD-348C471537C1}" destId="{B411F99B-752E-034F-98D8-A35C147FB31B}" srcOrd="2" destOrd="0" parTransId="{1CD92066-9BB5-BF4E-AE49-B5A116DB18DA}" sibTransId="{3D63BE49-7FA4-8748-B872-1217682BF89D}"/>
    <dgm:cxn modelId="{753F0C89-5BD0-5C44-A93D-3EB3F100D3FD}" type="presOf" srcId="{A94C0B0D-4EE2-AE42-91DD-348C471537C1}" destId="{9220B607-8F45-024B-A1F3-6572887B557C}" srcOrd="0" destOrd="0" presId="urn:microsoft.com/office/officeart/2009/layout/CircleArrowProcess"/>
    <dgm:cxn modelId="{3312113A-185C-4107-BAF0-666D56A91BF8}" srcId="{EFDA335F-C0C5-407F-81B1-1DF6C8FE0228}" destId="{ADB31C45-C3DC-48E4-A88D-FF79C379352B}" srcOrd="1" destOrd="0" parTransId="{62380CD5-B201-42BB-8863-ECF3ECE80E76}" sibTransId="{59D726E0-AEB8-4ABC-BB47-84BD712D01E6}"/>
    <dgm:cxn modelId="{50548596-5398-451C-B1F5-503721C34F4B}" srcId="{773AC9E7-5BCC-CD41-94BA-7712B903066B}" destId="{17E9FEDB-FAA8-4DBC-9431-699E80C54752}" srcOrd="1" destOrd="0" parTransId="{28F13C50-3F61-470A-A81A-5EC0E85CD705}" sibTransId="{A0C553A7-2ECE-41CE-8551-8141B6E9155B}"/>
    <dgm:cxn modelId="{87244DDF-B321-6C4A-911B-DDA9CE92471D}" type="presOf" srcId="{F7541D6E-D595-45EB-99BD-82526297C091}" destId="{220D3528-E4B1-49CB-87DA-EA8F2540ABF2}" srcOrd="0" destOrd="1" presId="urn:microsoft.com/office/officeart/2009/layout/CircleArrowProcess"/>
    <dgm:cxn modelId="{400A1C89-6E4B-4013-B327-2018DDE2B3E5}" srcId="{A94C0B0D-4EE2-AE42-91DD-348C471537C1}" destId="{3B0A0A00-52F3-499C-90FC-04861F6948DC}" srcOrd="4" destOrd="0" parTransId="{D4858BD1-91CF-4B1D-9549-972619727A61}" sibTransId="{0ED48B08-BF62-497A-BB67-56DD358A7FC3}"/>
    <dgm:cxn modelId="{FF434841-1FF5-432F-B363-02D8DDD9ED32}" srcId="{EFDA335F-C0C5-407F-81B1-1DF6C8FE0228}" destId="{DEB1A0FD-640F-4364-940D-F2BD4027C774}" srcOrd="0" destOrd="0" parTransId="{A2D3C717-1802-41D9-A03F-C52665D0B4BE}" sibTransId="{E564A72F-5098-49FF-B778-56FE10895477}"/>
    <dgm:cxn modelId="{AA6FD0E2-41C7-42F6-B371-5B4D5FE73755}" srcId="{3B0A0A00-52F3-499C-90FC-04861F6948DC}" destId="{DA9B6E29-BCFC-4C8B-B5A7-A7CFAEB54D5E}" srcOrd="1" destOrd="0" parTransId="{DA0C11EC-B000-4356-B79B-6CB2928E894B}" sibTransId="{355EBD99-38B0-4743-AC48-1D404E966772}"/>
    <dgm:cxn modelId="{E1D68FEA-D23E-F24E-B4BC-7108D2C68E88}" type="presOf" srcId="{DA9B6E29-BCFC-4C8B-B5A7-A7CFAEB54D5E}" destId="{805A5E2A-28D3-41A8-9178-72024ADA83E0}" srcOrd="0" destOrd="1" presId="urn:microsoft.com/office/officeart/2009/layout/CircleArrowProcess"/>
    <dgm:cxn modelId="{42CF4D68-0D45-4FC5-AF3A-901ED003119D}" srcId="{A94C0B0D-4EE2-AE42-91DD-348C471537C1}" destId="{EFDA335F-C0C5-407F-81B1-1DF6C8FE0228}" srcOrd="3" destOrd="0" parTransId="{477388FC-FE16-47F4-8B3D-4990AF02A848}" sibTransId="{39F7C9A0-85A5-40D8-BD7B-B7D7898ED376}"/>
    <dgm:cxn modelId="{0A9CC7FB-DE5B-E84B-9266-0038A3DD5E9E}" srcId="{A94C0B0D-4EE2-AE42-91DD-348C471537C1}" destId="{773AC9E7-5BCC-CD41-94BA-7712B903066B}" srcOrd="0" destOrd="0" parTransId="{F4854BB8-38D6-224E-B0E9-45986B6484DE}" sibTransId="{B00A74B8-C7C9-204D-9BAD-0558208F9FD4}"/>
    <dgm:cxn modelId="{2C3A42F6-D42C-044D-B15E-84A4F49FD515}" type="presOf" srcId="{DEB1A0FD-640F-4364-940D-F2BD4027C774}" destId="{2D09572D-C3B8-4E11-9390-53C1DAF4D7FE}" srcOrd="0" destOrd="0" presId="urn:microsoft.com/office/officeart/2009/layout/CircleArrowProcess"/>
    <dgm:cxn modelId="{CB0ECC3D-8551-47FD-9837-F99BF49C01A8}" srcId="{78B39CB5-4C5C-8E45-99B4-0A731075EBCD}" destId="{F7541D6E-D595-45EB-99BD-82526297C091}" srcOrd="1" destOrd="0" parTransId="{27FC062D-FA54-4D64-8CB2-51AB19A4F86F}" sibTransId="{BE392AF7-9EB1-47E0-A0F9-2ADA8C785940}"/>
    <dgm:cxn modelId="{56D36A23-3D1B-3242-9D5A-11431277F2F2}" type="presOf" srcId="{17E9FEDB-FAA8-4DBC-9431-699E80C54752}" destId="{B17ED972-016B-464A-8482-63DAF1440F8E}" srcOrd="0" destOrd="1" presId="urn:microsoft.com/office/officeart/2009/layout/CircleArrowProcess"/>
    <dgm:cxn modelId="{EA53D010-B755-1A4C-B17B-678030B1DF95}" type="presOf" srcId="{773AC9E7-5BCC-CD41-94BA-7712B903066B}" destId="{75C05650-9688-BE45-B04F-C91805C12924}" srcOrd="0" destOrd="0" presId="urn:microsoft.com/office/officeart/2009/layout/CircleArrowProcess"/>
    <dgm:cxn modelId="{CC6EBCC4-6759-8542-8CEA-4ECBA2E7D3FE}" type="presOf" srcId="{8FD26A08-4225-451E-A14D-CC60988090E8}" destId="{9728C2DF-790A-49F5-AED0-AC31B5C90E04}" srcOrd="0" destOrd="0" presId="urn:microsoft.com/office/officeart/2009/layout/CircleArrowProcess"/>
    <dgm:cxn modelId="{93F37B4C-A607-DB46-9C80-D45FBBF226CE}" type="presOf" srcId="{78B39CB5-4C5C-8E45-99B4-0A731075EBCD}" destId="{39837BF6-1917-3649-BF08-AF54C4DEDDCB}" srcOrd="0" destOrd="0" presId="urn:microsoft.com/office/officeart/2009/layout/CircleArrowProcess"/>
    <dgm:cxn modelId="{93327EF3-BEE3-4D40-B5E4-671476D13648}" type="presOf" srcId="{B411F99B-752E-034F-98D8-A35C147FB31B}" destId="{B52794FE-A680-0A47-BF9C-5ED95924E436}" srcOrd="0" destOrd="0" presId="urn:microsoft.com/office/officeart/2009/layout/CircleArrowProcess"/>
    <dgm:cxn modelId="{B86F0234-8446-6C48-8D2D-C2F4125394FC}" type="presOf" srcId="{EFDA335F-C0C5-407F-81B1-1DF6C8FE0228}" destId="{DCF2382B-F024-4018-BAD3-411596E8544D}" srcOrd="0" destOrd="0" presId="urn:microsoft.com/office/officeart/2009/layout/CircleArrowProcess"/>
    <dgm:cxn modelId="{89756162-D265-4102-94AB-1B5C152AA198}" srcId="{78B39CB5-4C5C-8E45-99B4-0A731075EBCD}" destId="{D2B065CB-39AC-42BE-BA6C-B8B9928A1FA9}" srcOrd="0" destOrd="0" parTransId="{6F018F13-B232-4D79-9E35-84381AE08E7C}" sibTransId="{47673493-826B-40A2-978C-BA0E3949101F}"/>
    <dgm:cxn modelId="{A65E7C16-18C3-1241-9DFC-C747C28F9601}" srcId="{A94C0B0D-4EE2-AE42-91DD-348C471537C1}" destId="{78B39CB5-4C5C-8E45-99B4-0A731075EBCD}" srcOrd="1" destOrd="0" parTransId="{C1FBAE8D-4125-2A4D-A3AC-13B16D5C53B5}" sibTransId="{9900E4FB-A259-1A4F-B78A-B080483763AE}"/>
    <dgm:cxn modelId="{95F1B423-6F6E-364D-A09F-375DE7C27387}" type="presParOf" srcId="{9220B607-8F45-024B-A1F3-6572887B557C}" destId="{4805ECAC-5E46-2740-88A1-40F60BD65514}" srcOrd="0" destOrd="0" presId="urn:microsoft.com/office/officeart/2009/layout/CircleArrowProcess"/>
    <dgm:cxn modelId="{5B2272B3-AFE7-6242-AF04-2C9BCA5A16FC}" type="presParOf" srcId="{4805ECAC-5E46-2740-88A1-40F60BD65514}" destId="{6B6489CF-2015-474D-8EBB-7240BC73BEE4}" srcOrd="0" destOrd="0" presId="urn:microsoft.com/office/officeart/2009/layout/CircleArrowProcess"/>
    <dgm:cxn modelId="{346A3E83-3BE2-EC45-B2C1-76F45BE27C65}" type="presParOf" srcId="{9220B607-8F45-024B-A1F3-6572887B557C}" destId="{B17ED972-016B-464A-8482-63DAF1440F8E}" srcOrd="1" destOrd="0" presId="urn:microsoft.com/office/officeart/2009/layout/CircleArrowProcess"/>
    <dgm:cxn modelId="{D6E0C00E-C820-4341-BBE6-306FA7117AA4}" type="presParOf" srcId="{9220B607-8F45-024B-A1F3-6572887B557C}" destId="{75C05650-9688-BE45-B04F-C91805C12924}" srcOrd="2" destOrd="0" presId="urn:microsoft.com/office/officeart/2009/layout/CircleArrowProcess"/>
    <dgm:cxn modelId="{608687B5-835C-4E42-B88A-B858C3139623}" type="presParOf" srcId="{9220B607-8F45-024B-A1F3-6572887B557C}" destId="{62C11435-9968-634B-A691-6411E53402B3}" srcOrd="3" destOrd="0" presId="urn:microsoft.com/office/officeart/2009/layout/CircleArrowProcess"/>
    <dgm:cxn modelId="{CD71B061-97C8-0F4A-B13A-421D549D68F0}" type="presParOf" srcId="{62C11435-9968-634B-A691-6411E53402B3}" destId="{729FBEC9-B241-5146-99FF-AA6EACFC031A}" srcOrd="0" destOrd="0" presId="urn:microsoft.com/office/officeart/2009/layout/CircleArrowProcess"/>
    <dgm:cxn modelId="{139F7783-BE8A-7041-97DB-52CE33073007}" type="presParOf" srcId="{9220B607-8F45-024B-A1F3-6572887B557C}" destId="{220D3528-E4B1-49CB-87DA-EA8F2540ABF2}" srcOrd="4" destOrd="0" presId="urn:microsoft.com/office/officeart/2009/layout/CircleArrowProcess"/>
    <dgm:cxn modelId="{DBDD32B3-8902-1D48-9BE2-D135BD478082}" type="presParOf" srcId="{9220B607-8F45-024B-A1F3-6572887B557C}" destId="{39837BF6-1917-3649-BF08-AF54C4DEDDCB}" srcOrd="5" destOrd="0" presId="urn:microsoft.com/office/officeart/2009/layout/CircleArrowProcess"/>
    <dgm:cxn modelId="{BE810686-E545-FB47-A0EA-511636586C7B}" type="presParOf" srcId="{9220B607-8F45-024B-A1F3-6572887B557C}" destId="{D81904BA-4528-3F4E-A750-7B2F7666111B}" srcOrd="6" destOrd="0" presId="urn:microsoft.com/office/officeart/2009/layout/CircleArrowProcess"/>
    <dgm:cxn modelId="{F53652C3-1547-2B42-8E4D-8CFB8F60F32F}" type="presParOf" srcId="{D81904BA-4528-3F4E-A750-7B2F7666111B}" destId="{51D38D42-AF79-934F-8578-00298920855F}" srcOrd="0" destOrd="0" presId="urn:microsoft.com/office/officeart/2009/layout/CircleArrowProcess"/>
    <dgm:cxn modelId="{585D82B1-1568-4749-A9A6-F140386EABFE}" type="presParOf" srcId="{9220B607-8F45-024B-A1F3-6572887B557C}" destId="{9728C2DF-790A-49F5-AED0-AC31B5C90E04}" srcOrd="7" destOrd="0" presId="urn:microsoft.com/office/officeart/2009/layout/CircleArrowProcess"/>
    <dgm:cxn modelId="{4191ECAB-31D3-BD4A-8E57-4B3B13D3BAA2}" type="presParOf" srcId="{9220B607-8F45-024B-A1F3-6572887B557C}" destId="{B52794FE-A680-0A47-BF9C-5ED95924E436}" srcOrd="8" destOrd="0" presId="urn:microsoft.com/office/officeart/2009/layout/CircleArrowProcess"/>
    <dgm:cxn modelId="{F4634E18-502C-844F-B0C2-3841908FA7C5}" type="presParOf" srcId="{9220B607-8F45-024B-A1F3-6572887B557C}" destId="{03BE54C5-71D1-497A-A1BF-9BA959D0E1FB}" srcOrd="9" destOrd="0" presId="urn:microsoft.com/office/officeart/2009/layout/CircleArrowProcess"/>
    <dgm:cxn modelId="{0DE78076-5787-4347-8B93-651C41E3EBE8}" type="presParOf" srcId="{03BE54C5-71D1-497A-A1BF-9BA959D0E1FB}" destId="{444A7DF8-1C81-43DE-A5F1-5C15C70D406E}" srcOrd="0" destOrd="0" presId="urn:microsoft.com/office/officeart/2009/layout/CircleArrowProcess"/>
    <dgm:cxn modelId="{B15FAB9B-4E03-4C47-946D-D7B67819789E}" type="presParOf" srcId="{9220B607-8F45-024B-A1F3-6572887B557C}" destId="{2D09572D-C3B8-4E11-9390-53C1DAF4D7FE}" srcOrd="10" destOrd="0" presId="urn:microsoft.com/office/officeart/2009/layout/CircleArrowProcess"/>
    <dgm:cxn modelId="{CC2D07BB-724D-B848-BAD8-57FB13DBB63D}" type="presParOf" srcId="{9220B607-8F45-024B-A1F3-6572887B557C}" destId="{DCF2382B-F024-4018-BAD3-411596E8544D}" srcOrd="11" destOrd="0" presId="urn:microsoft.com/office/officeart/2009/layout/CircleArrowProcess"/>
    <dgm:cxn modelId="{BB75D21F-938C-D04B-9E22-3DA816A09232}" type="presParOf" srcId="{9220B607-8F45-024B-A1F3-6572887B557C}" destId="{A3847BBB-BB91-4BDA-8616-C651777A0EBD}" srcOrd="12" destOrd="0" presId="urn:microsoft.com/office/officeart/2009/layout/CircleArrowProcess"/>
    <dgm:cxn modelId="{054B597E-7860-734E-ABD8-50344C74DB59}" type="presParOf" srcId="{A3847BBB-BB91-4BDA-8616-C651777A0EBD}" destId="{A9414BB6-6C6C-41EE-818C-70CD11222E49}" srcOrd="0" destOrd="0" presId="urn:microsoft.com/office/officeart/2009/layout/CircleArrowProcess"/>
    <dgm:cxn modelId="{31B47087-9B85-D94E-BDE3-E608914CB599}" type="presParOf" srcId="{9220B607-8F45-024B-A1F3-6572887B557C}" destId="{805A5E2A-28D3-41A8-9178-72024ADA83E0}" srcOrd="13" destOrd="0" presId="urn:microsoft.com/office/officeart/2009/layout/CircleArrowProcess"/>
    <dgm:cxn modelId="{23C82421-ECCC-774A-A608-C4EFF93E9181}" type="presParOf" srcId="{9220B607-8F45-024B-A1F3-6572887B557C}" destId="{0BF45A8F-D4A8-4703-81C6-23F900B0673A}" srcOrd="14" destOrd="0" presId="urn:microsoft.com/office/officeart/2009/layout/CircleArrow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4608A29-5572-AF4E-B000-A40419E04452}">
      <dsp:nvSpPr>
        <dsp:cNvPr id="0" name=""/>
        <dsp:cNvSpPr/>
      </dsp:nvSpPr>
      <dsp:spPr>
        <a:xfrm>
          <a:off x="0" y="408184"/>
          <a:ext cx="4927814" cy="793800"/>
        </a:xfrm>
        <a:prstGeom prst="rect">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82453" tIns="291592" rIns="382453" bIns="99568" numCol="1" spcCol="1270" anchor="t" anchorCtr="0">
          <a:noAutofit/>
        </a:bodyPr>
        <a:lstStyle/>
        <a:p>
          <a:pPr marL="114300" lvl="1" indent="-114300" algn="l" defTabSz="622300">
            <a:lnSpc>
              <a:spcPct val="90000"/>
            </a:lnSpc>
            <a:spcBef>
              <a:spcPct val="0"/>
            </a:spcBef>
            <a:spcAft>
              <a:spcPct val="15000"/>
            </a:spcAft>
            <a:buChar char="••"/>
          </a:pPr>
          <a:r>
            <a:rPr lang="en-US" sz="1400" kern="1200" dirty="0" smtClean="0"/>
            <a:t>When did you last learn something new? </a:t>
          </a:r>
          <a:endParaRPr lang="en-US" sz="1400" kern="1200" dirty="0"/>
        </a:p>
        <a:p>
          <a:pPr marL="114300" lvl="1" indent="-114300" algn="l" defTabSz="622300">
            <a:lnSpc>
              <a:spcPct val="90000"/>
            </a:lnSpc>
            <a:spcBef>
              <a:spcPct val="0"/>
            </a:spcBef>
            <a:spcAft>
              <a:spcPct val="15000"/>
            </a:spcAft>
            <a:buChar char="••"/>
          </a:pPr>
          <a:r>
            <a:rPr lang="en-US" sz="1400" kern="1200" dirty="0" smtClean="0"/>
            <a:t>What are your strategies as a learner?</a:t>
          </a:r>
          <a:endParaRPr lang="en-US" sz="1400" kern="1200" dirty="0"/>
        </a:p>
      </dsp:txBody>
      <dsp:txXfrm>
        <a:off x="0" y="408184"/>
        <a:ext cx="4927814" cy="793800"/>
      </dsp:txXfrm>
    </dsp:sp>
    <dsp:sp modelId="{23BABFAB-0A82-4E4A-A830-9C783A3CF13F}">
      <dsp:nvSpPr>
        <dsp:cNvPr id="0" name=""/>
        <dsp:cNvSpPr/>
      </dsp:nvSpPr>
      <dsp:spPr>
        <a:xfrm>
          <a:off x="246390" y="201544"/>
          <a:ext cx="3449469" cy="413280"/>
        </a:xfrm>
        <a:prstGeom prst="roundRect">
          <a:avLst/>
        </a:prstGeom>
        <a:gradFill rotWithShape="0">
          <a:gsLst>
            <a:gs pos="0">
              <a:schemeClr val="accent1">
                <a:hueOff val="0"/>
                <a:satOff val="0"/>
                <a:lumOff val="0"/>
                <a:alphaOff val="0"/>
                <a:tint val="97000"/>
                <a:satMod val="100000"/>
                <a:lumMod val="102000"/>
              </a:schemeClr>
            </a:gs>
            <a:gs pos="50000">
              <a:schemeClr val="accent1">
                <a:hueOff val="0"/>
                <a:satOff val="0"/>
                <a:lumOff val="0"/>
                <a:alphaOff val="0"/>
                <a:shade val="100000"/>
                <a:satMod val="103000"/>
                <a:lumMod val="100000"/>
              </a:schemeClr>
            </a:gs>
            <a:gs pos="100000">
              <a:schemeClr val="accent1">
                <a:hueOff val="0"/>
                <a:satOff val="0"/>
                <a:lumOff val="0"/>
                <a:alphaOff val="0"/>
                <a:shade val="93000"/>
                <a:satMod val="110000"/>
                <a:lumMod val="99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30382" tIns="0" rIns="130382" bIns="0" numCol="1" spcCol="1270" anchor="ctr" anchorCtr="0">
          <a:noAutofit/>
        </a:bodyPr>
        <a:lstStyle/>
        <a:p>
          <a:pPr lvl="0" algn="l" defTabSz="622300">
            <a:lnSpc>
              <a:spcPct val="90000"/>
            </a:lnSpc>
            <a:spcBef>
              <a:spcPct val="0"/>
            </a:spcBef>
            <a:spcAft>
              <a:spcPct val="35000"/>
            </a:spcAft>
          </a:pPr>
          <a:r>
            <a:rPr lang="en-US" sz="1400" kern="1200" dirty="0" smtClean="0"/>
            <a:t>Learning</a:t>
          </a:r>
          <a:endParaRPr lang="en-US" sz="1400" kern="1200" dirty="0"/>
        </a:p>
      </dsp:txBody>
      <dsp:txXfrm>
        <a:off x="266565" y="221719"/>
        <a:ext cx="3409119" cy="372930"/>
      </dsp:txXfrm>
    </dsp:sp>
    <dsp:sp modelId="{88F66565-44A8-C340-9628-92B6D1A4AF40}">
      <dsp:nvSpPr>
        <dsp:cNvPr id="0" name=""/>
        <dsp:cNvSpPr/>
      </dsp:nvSpPr>
      <dsp:spPr>
        <a:xfrm>
          <a:off x="0" y="1484224"/>
          <a:ext cx="4927814" cy="793800"/>
        </a:xfrm>
        <a:prstGeom prst="rect">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82453" tIns="291592" rIns="382453" bIns="99568" numCol="1" spcCol="1270" anchor="t" anchorCtr="0">
          <a:noAutofit/>
        </a:bodyPr>
        <a:lstStyle/>
        <a:p>
          <a:pPr marL="114300" lvl="1" indent="-114300" algn="l" defTabSz="622300">
            <a:lnSpc>
              <a:spcPct val="90000"/>
            </a:lnSpc>
            <a:spcBef>
              <a:spcPct val="0"/>
            </a:spcBef>
            <a:spcAft>
              <a:spcPct val="15000"/>
            </a:spcAft>
            <a:buChar char="••"/>
          </a:pPr>
          <a:r>
            <a:rPr lang="en-US" sz="1400" kern="1200" dirty="0" smtClean="0"/>
            <a:t>How do you problem solve? </a:t>
          </a:r>
          <a:endParaRPr lang="en-US" sz="1400" kern="1200" dirty="0"/>
        </a:p>
        <a:p>
          <a:pPr marL="114300" lvl="1" indent="-114300" algn="l" defTabSz="622300">
            <a:lnSpc>
              <a:spcPct val="90000"/>
            </a:lnSpc>
            <a:spcBef>
              <a:spcPct val="0"/>
            </a:spcBef>
            <a:spcAft>
              <a:spcPct val="15000"/>
            </a:spcAft>
            <a:buChar char="••"/>
          </a:pPr>
          <a:r>
            <a:rPr lang="en-US" sz="1400" kern="1200" dirty="0" smtClean="0"/>
            <a:t>How honest are you about your reflection processes?</a:t>
          </a:r>
          <a:endParaRPr lang="en-US" sz="1400" kern="1200" dirty="0"/>
        </a:p>
      </dsp:txBody>
      <dsp:txXfrm>
        <a:off x="0" y="1484224"/>
        <a:ext cx="4927814" cy="793800"/>
      </dsp:txXfrm>
    </dsp:sp>
    <dsp:sp modelId="{56CCD0C0-542B-BF48-9F5C-CFF36163E9CF}">
      <dsp:nvSpPr>
        <dsp:cNvPr id="0" name=""/>
        <dsp:cNvSpPr/>
      </dsp:nvSpPr>
      <dsp:spPr>
        <a:xfrm>
          <a:off x="246390" y="1277584"/>
          <a:ext cx="3449469" cy="413280"/>
        </a:xfrm>
        <a:prstGeom prst="roundRect">
          <a:avLst/>
        </a:prstGeom>
        <a:gradFill rotWithShape="0">
          <a:gsLst>
            <a:gs pos="0">
              <a:schemeClr val="accent1">
                <a:hueOff val="0"/>
                <a:satOff val="0"/>
                <a:lumOff val="0"/>
                <a:alphaOff val="0"/>
                <a:tint val="97000"/>
                <a:satMod val="100000"/>
                <a:lumMod val="102000"/>
              </a:schemeClr>
            </a:gs>
            <a:gs pos="50000">
              <a:schemeClr val="accent1">
                <a:hueOff val="0"/>
                <a:satOff val="0"/>
                <a:lumOff val="0"/>
                <a:alphaOff val="0"/>
                <a:shade val="100000"/>
                <a:satMod val="103000"/>
                <a:lumMod val="100000"/>
              </a:schemeClr>
            </a:gs>
            <a:gs pos="100000">
              <a:schemeClr val="accent1">
                <a:hueOff val="0"/>
                <a:satOff val="0"/>
                <a:lumOff val="0"/>
                <a:alphaOff val="0"/>
                <a:shade val="93000"/>
                <a:satMod val="110000"/>
                <a:lumMod val="99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30382" tIns="0" rIns="130382" bIns="0" numCol="1" spcCol="1270" anchor="ctr" anchorCtr="0">
          <a:noAutofit/>
        </a:bodyPr>
        <a:lstStyle/>
        <a:p>
          <a:pPr lvl="0" algn="l" defTabSz="622300">
            <a:lnSpc>
              <a:spcPct val="90000"/>
            </a:lnSpc>
            <a:spcBef>
              <a:spcPct val="0"/>
            </a:spcBef>
            <a:spcAft>
              <a:spcPct val="35000"/>
            </a:spcAft>
          </a:pPr>
          <a:r>
            <a:rPr lang="en-US" sz="1400" kern="1200" dirty="0" smtClean="0"/>
            <a:t>Thinking</a:t>
          </a:r>
          <a:endParaRPr lang="en-US" sz="1400" kern="1200" dirty="0"/>
        </a:p>
      </dsp:txBody>
      <dsp:txXfrm>
        <a:off x="266565" y="1297759"/>
        <a:ext cx="3409119" cy="372930"/>
      </dsp:txXfrm>
    </dsp:sp>
    <dsp:sp modelId="{7F1A83BE-B59B-3D4C-B4C8-753BA4479E08}">
      <dsp:nvSpPr>
        <dsp:cNvPr id="0" name=""/>
        <dsp:cNvSpPr/>
      </dsp:nvSpPr>
      <dsp:spPr>
        <a:xfrm>
          <a:off x="0" y="2560264"/>
          <a:ext cx="4927814" cy="1014300"/>
        </a:xfrm>
        <a:prstGeom prst="rect">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82453" tIns="291592" rIns="382453" bIns="99568" numCol="1" spcCol="1270" anchor="t" anchorCtr="0">
          <a:noAutofit/>
        </a:bodyPr>
        <a:lstStyle/>
        <a:p>
          <a:pPr marL="114300" lvl="1" indent="-114300" algn="l" defTabSz="622300">
            <a:lnSpc>
              <a:spcPct val="90000"/>
            </a:lnSpc>
            <a:spcBef>
              <a:spcPct val="0"/>
            </a:spcBef>
            <a:spcAft>
              <a:spcPct val="15000"/>
            </a:spcAft>
            <a:buChar char="••"/>
          </a:pPr>
          <a:r>
            <a:rPr lang="en-US" sz="1400" kern="1200" dirty="0" smtClean="0"/>
            <a:t>Do you feel like you have a voice? </a:t>
          </a:r>
          <a:endParaRPr lang="en-US" sz="1400" kern="1200" dirty="0"/>
        </a:p>
        <a:p>
          <a:pPr marL="114300" lvl="1" indent="-114300" algn="l" defTabSz="622300">
            <a:lnSpc>
              <a:spcPct val="90000"/>
            </a:lnSpc>
            <a:spcBef>
              <a:spcPct val="0"/>
            </a:spcBef>
            <a:spcAft>
              <a:spcPct val="15000"/>
            </a:spcAft>
            <a:buChar char="••"/>
          </a:pPr>
          <a:r>
            <a:rPr lang="en-US" sz="1400" kern="1200" dirty="0" smtClean="0"/>
            <a:t>When did you last speak up? About what?</a:t>
          </a:r>
          <a:endParaRPr lang="en-US" sz="1400" kern="1200" dirty="0"/>
        </a:p>
        <a:p>
          <a:pPr marL="114300" lvl="1" indent="-114300" algn="l" defTabSz="622300">
            <a:lnSpc>
              <a:spcPct val="90000"/>
            </a:lnSpc>
            <a:spcBef>
              <a:spcPct val="0"/>
            </a:spcBef>
            <a:spcAft>
              <a:spcPct val="15000"/>
            </a:spcAft>
            <a:buChar char="••"/>
          </a:pPr>
          <a:r>
            <a:rPr lang="en-US" sz="1400" kern="1200" dirty="0" smtClean="0"/>
            <a:t>Did you speak up appropriately?</a:t>
          </a:r>
          <a:endParaRPr lang="en-US" sz="1400" kern="1200" dirty="0"/>
        </a:p>
      </dsp:txBody>
      <dsp:txXfrm>
        <a:off x="0" y="2560264"/>
        <a:ext cx="4927814" cy="1014300"/>
      </dsp:txXfrm>
    </dsp:sp>
    <dsp:sp modelId="{78929925-1750-7747-AB73-0539F9403E0F}">
      <dsp:nvSpPr>
        <dsp:cNvPr id="0" name=""/>
        <dsp:cNvSpPr/>
      </dsp:nvSpPr>
      <dsp:spPr>
        <a:xfrm>
          <a:off x="246390" y="2353624"/>
          <a:ext cx="3449469" cy="413280"/>
        </a:xfrm>
        <a:prstGeom prst="roundRect">
          <a:avLst/>
        </a:prstGeom>
        <a:gradFill rotWithShape="0">
          <a:gsLst>
            <a:gs pos="0">
              <a:schemeClr val="accent1">
                <a:hueOff val="0"/>
                <a:satOff val="0"/>
                <a:lumOff val="0"/>
                <a:alphaOff val="0"/>
                <a:tint val="97000"/>
                <a:satMod val="100000"/>
                <a:lumMod val="102000"/>
              </a:schemeClr>
            </a:gs>
            <a:gs pos="50000">
              <a:schemeClr val="accent1">
                <a:hueOff val="0"/>
                <a:satOff val="0"/>
                <a:lumOff val="0"/>
                <a:alphaOff val="0"/>
                <a:shade val="100000"/>
                <a:satMod val="103000"/>
                <a:lumMod val="100000"/>
              </a:schemeClr>
            </a:gs>
            <a:gs pos="100000">
              <a:schemeClr val="accent1">
                <a:hueOff val="0"/>
                <a:satOff val="0"/>
                <a:lumOff val="0"/>
                <a:alphaOff val="0"/>
                <a:shade val="93000"/>
                <a:satMod val="110000"/>
                <a:lumMod val="99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30382" tIns="0" rIns="130382" bIns="0" numCol="1" spcCol="1270" anchor="ctr" anchorCtr="0">
          <a:noAutofit/>
        </a:bodyPr>
        <a:lstStyle/>
        <a:p>
          <a:pPr lvl="0" algn="l" defTabSz="622300">
            <a:lnSpc>
              <a:spcPct val="90000"/>
            </a:lnSpc>
            <a:spcBef>
              <a:spcPct val="0"/>
            </a:spcBef>
            <a:spcAft>
              <a:spcPct val="35000"/>
            </a:spcAft>
          </a:pPr>
          <a:r>
            <a:rPr lang="en-US" sz="1400" kern="1200" smtClean="0"/>
            <a:t>Voice</a:t>
          </a:r>
          <a:endParaRPr lang="en-US" sz="1400" kern="1200"/>
        </a:p>
      </dsp:txBody>
      <dsp:txXfrm>
        <a:off x="266565" y="2373799"/>
        <a:ext cx="3409119" cy="372930"/>
      </dsp:txXfrm>
    </dsp:sp>
    <dsp:sp modelId="{2C62E12A-2A06-9745-BEAB-78856972E035}">
      <dsp:nvSpPr>
        <dsp:cNvPr id="0" name=""/>
        <dsp:cNvSpPr/>
      </dsp:nvSpPr>
      <dsp:spPr>
        <a:xfrm>
          <a:off x="0" y="3856804"/>
          <a:ext cx="4927814" cy="793800"/>
        </a:xfrm>
        <a:prstGeom prst="rect">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82453" tIns="291592" rIns="382453" bIns="99568" numCol="1" spcCol="1270" anchor="t" anchorCtr="0">
          <a:noAutofit/>
        </a:bodyPr>
        <a:lstStyle/>
        <a:p>
          <a:pPr marL="114300" lvl="1" indent="-114300" algn="l" defTabSz="622300">
            <a:lnSpc>
              <a:spcPct val="90000"/>
            </a:lnSpc>
            <a:spcBef>
              <a:spcPct val="0"/>
            </a:spcBef>
            <a:spcAft>
              <a:spcPct val="15000"/>
            </a:spcAft>
            <a:buChar char="••"/>
          </a:pPr>
          <a:r>
            <a:rPr lang="en-US" sz="1400" kern="1200" dirty="0" smtClean="0"/>
            <a:t>How often do you stop talking? </a:t>
          </a:r>
          <a:endParaRPr lang="en-US" sz="1400" kern="1200" dirty="0"/>
        </a:p>
        <a:p>
          <a:pPr marL="114300" lvl="1" indent="-114300" algn="l" defTabSz="622300">
            <a:lnSpc>
              <a:spcPct val="90000"/>
            </a:lnSpc>
            <a:spcBef>
              <a:spcPct val="0"/>
            </a:spcBef>
            <a:spcAft>
              <a:spcPct val="15000"/>
            </a:spcAft>
            <a:buChar char="••"/>
          </a:pPr>
          <a:r>
            <a:rPr lang="en-US" sz="1400" kern="1200" dirty="0" smtClean="0"/>
            <a:t>How does it feel when you are listened to?</a:t>
          </a:r>
          <a:endParaRPr lang="en-US" sz="1400" kern="1200" dirty="0"/>
        </a:p>
      </dsp:txBody>
      <dsp:txXfrm>
        <a:off x="0" y="3856804"/>
        <a:ext cx="4927814" cy="793800"/>
      </dsp:txXfrm>
    </dsp:sp>
    <dsp:sp modelId="{4DABFA2E-E41D-1C4D-9DE5-A393C2224DD1}">
      <dsp:nvSpPr>
        <dsp:cNvPr id="0" name=""/>
        <dsp:cNvSpPr/>
      </dsp:nvSpPr>
      <dsp:spPr>
        <a:xfrm>
          <a:off x="246390" y="3650164"/>
          <a:ext cx="3449469" cy="413280"/>
        </a:xfrm>
        <a:prstGeom prst="roundRect">
          <a:avLst/>
        </a:prstGeom>
        <a:gradFill rotWithShape="0">
          <a:gsLst>
            <a:gs pos="0">
              <a:schemeClr val="accent1">
                <a:hueOff val="0"/>
                <a:satOff val="0"/>
                <a:lumOff val="0"/>
                <a:alphaOff val="0"/>
                <a:tint val="97000"/>
                <a:satMod val="100000"/>
                <a:lumMod val="102000"/>
              </a:schemeClr>
            </a:gs>
            <a:gs pos="50000">
              <a:schemeClr val="accent1">
                <a:hueOff val="0"/>
                <a:satOff val="0"/>
                <a:lumOff val="0"/>
                <a:alphaOff val="0"/>
                <a:shade val="100000"/>
                <a:satMod val="103000"/>
                <a:lumMod val="100000"/>
              </a:schemeClr>
            </a:gs>
            <a:gs pos="100000">
              <a:schemeClr val="accent1">
                <a:hueOff val="0"/>
                <a:satOff val="0"/>
                <a:lumOff val="0"/>
                <a:alphaOff val="0"/>
                <a:shade val="93000"/>
                <a:satMod val="110000"/>
                <a:lumMod val="99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30382" tIns="0" rIns="130382" bIns="0" numCol="1" spcCol="1270" anchor="ctr" anchorCtr="0">
          <a:noAutofit/>
        </a:bodyPr>
        <a:lstStyle/>
        <a:p>
          <a:pPr lvl="0" algn="l" defTabSz="622300">
            <a:lnSpc>
              <a:spcPct val="90000"/>
            </a:lnSpc>
            <a:spcBef>
              <a:spcPct val="0"/>
            </a:spcBef>
            <a:spcAft>
              <a:spcPct val="35000"/>
            </a:spcAft>
          </a:pPr>
          <a:r>
            <a:rPr lang="en-US" sz="1400" kern="1200" smtClean="0"/>
            <a:t>Listening</a:t>
          </a:r>
          <a:endParaRPr lang="en-US" sz="1400" kern="1200"/>
        </a:p>
      </dsp:txBody>
      <dsp:txXfrm>
        <a:off x="266565" y="3670339"/>
        <a:ext cx="3409119" cy="372930"/>
      </dsp:txXfrm>
    </dsp:sp>
    <dsp:sp modelId="{D79A56DD-84C0-3D40-BE55-7728CECDFDAD}">
      <dsp:nvSpPr>
        <dsp:cNvPr id="0" name=""/>
        <dsp:cNvSpPr/>
      </dsp:nvSpPr>
      <dsp:spPr>
        <a:xfrm>
          <a:off x="0" y="4932844"/>
          <a:ext cx="4927814" cy="793800"/>
        </a:xfrm>
        <a:prstGeom prst="rect">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82453" tIns="291592" rIns="382453" bIns="99568" numCol="1" spcCol="1270" anchor="t" anchorCtr="0">
          <a:noAutofit/>
        </a:bodyPr>
        <a:lstStyle/>
        <a:p>
          <a:pPr marL="114300" lvl="1" indent="-114300" algn="l" defTabSz="622300">
            <a:lnSpc>
              <a:spcPct val="90000"/>
            </a:lnSpc>
            <a:spcBef>
              <a:spcPct val="0"/>
            </a:spcBef>
            <a:spcAft>
              <a:spcPct val="15000"/>
            </a:spcAft>
            <a:buChar char="••"/>
          </a:pPr>
          <a:r>
            <a:rPr lang="en-US" sz="1400" kern="1200" dirty="0" smtClean="0"/>
            <a:t>Do you model healthy lifestyle?</a:t>
          </a:r>
          <a:endParaRPr lang="en-US" sz="1400" kern="1200" dirty="0"/>
        </a:p>
        <a:p>
          <a:pPr marL="114300" lvl="1" indent="-114300" algn="l" defTabSz="622300">
            <a:lnSpc>
              <a:spcPct val="90000"/>
            </a:lnSpc>
            <a:spcBef>
              <a:spcPct val="0"/>
            </a:spcBef>
            <a:spcAft>
              <a:spcPct val="15000"/>
            </a:spcAft>
            <a:buChar char="••"/>
          </a:pPr>
          <a:r>
            <a:rPr lang="en-US" sz="1400" kern="1200" dirty="0" smtClean="0"/>
            <a:t>`How do you show your emotions?</a:t>
          </a:r>
          <a:endParaRPr lang="en-US" sz="1400" kern="1200" dirty="0"/>
        </a:p>
      </dsp:txBody>
      <dsp:txXfrm>
        <a:off x="0" y="4932844"/>
        <a:ext cx="4927814" cy="793800"/>
      </dsp:txXfrm>
    </dsp:sp>
    <dsp:sp modelId="{B5062ACA-2EC0-4341-8D52-FD04D6E593CB}">
      <dsp:nvSpPr>
        <dsp:cNvPr id="0" name=""/>
        <dsp:cNvSpPr/>
      </dsp:nvSpPr>
      <dsp:spPr>
        <a:xfrm>
          <a:off x="246390" y="4726204"/>
          <a:ext cx="3449469" cy="413280"/>
        </a:xfrm>
        <a:prstGeom prst="roundRect">
          <a:avLst/>
        </a:prstGeom>
        <a:gradFill rotWithShape="0">
          <a:gsLst>
            <a:gs pos="0">
              <a:schemeClr val="accent1">
                <a:hueOff val="0"/>
                <a:satOff val="0"/>
                <a:lumOff val="0"/>
                <a:alphaOff val="0"/>
                <a:tint val="97000"/>
                <a:satMod val="100000"/>
                <a:lumMod val="102000"/>
              </a:schemeClr>
            </a:gs>
            <a:gs pos="50000">
              <a:schemeClr val="accent1">
                <a:hueOff val="0"/>
                <a:satOff val="0"/>
                <a:lumOff val="0"/>
                <a:alphaOff val="0"/>
                <a:shade val="100000"/>
                <a:satMod val="103000"/>
                <a:lumMod val="100000"/>
              </a:schemeClr>
            </a:gs>
            <a:gs pos="100000">
              <a:schemeClr val="accent1">
                <a:hueOff val="0"/>
                <a:satOff val="0"/>
                <a:lumOff val="0"/>
                <a:alphaOff val="0"/>
                <a:shade val="93000"/>
                <a:satMod val="110000"/>
                <a:lumMod val="99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30382" tIns="0" rIns="130382" bIns="0" numCol="1" spcCol="1270" anchor="ctr" anchorCtr="0">
          <a:noAutofit/>
        </a:bodyPr>
        <a:lstStyle/>
        <a:p>
          <a:pPr lvl="0" algn="l" defTabSz="622300">
            <a:lnSpc>
              <a:spcPct val="90000"/>
            </a:lnSpc>
            <a:spcBef>
              <a:spcPct val="0"/>
            </a:spcBef>
            <a:spcAft>
              <a:spcPct val="35000"/>
            </a:spcAft>
          </a:pPr>
          <a:r>
            <a:rPr lang="en-US" sz="1400" kern="1200" dirty="0" smtClean="0"/>
            <a:t>(mental) Health</a:t>
          </a:r>
          <a:endParaRPr lang="en-US" sz="1400" kern="1200" dirty="0"/>
        </a:p>
      </dsp:txBody>
      <dsp:txXfrm>
        <a:off x="266565" y="4746379"/>
        <a:ext cx="3409119" cy="37293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A4474D9-2969-BC49-ADD6-0D328C1DF7FE}">
      <dsp:nvSpPr>
        <dsp:cNvPr id="0" name=""/>
        <dsp:cNvSpPr/>
      </dsp:nvSpPr>
      <dsp:spPr>
        <a:xfrm>
          <a:off x="2454261" y="699370"/>
          <a:ext cx="1326598" cy="132659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8100" tIns="38100" rIns="38100" bIns="38100" numCol="1" spcCol="1270" anchor="ctr" anchorCtr="0">
          <a:noAutofit/>
        </a:bodyPr>
        <a:lstStyle/>
        <a:p>
          <a:pPr lvl="0" algn="ctr" defTabSz="1333500">
            <a:lnSpc>
              <a:spcPct val="90000"/>
            </a:lnSpc>
            <a:spcBef>
              <a:spcPct val="0"/>
            </a:spcBef>
            <a:spcAft>
              <a:spcPct val="35000"/>
            </a:spcAft>
          </a:pPr>
          <a:r>
            <a:rPr lang="en-US" sz="3000" kern="1200" dirty="0" smtClean="0"/>
            <a:t>Teacher</a:t>
          </a:r>
          <a:endParaRPr lang="en-US" sz="3000" kern="1200" dirty="0"/>
        </a:p>
      </dsp:txBody>
      <dsp:txXfrm>
        <a:off x="2454261" y="699370"/>
        <a:ext cx="1326598" cy="1326598"/>
      </dsp:txXfrm>
    </dsp:sp>
    <dsp:sp modelId="{51FD9114-6098-7942-B14A-0F110B25DF27}">
      <dsp:nvSpPr>
        <dsp:cNvPr id="0" name=""/>
        <dsp:cNvSpPr/>
      </dsp:nvSpPr>
      <dsp:spPr>
        <a:xfrm>
          <a:off x="669370" y="-1547"/>
          <a:ext cx="2728434" cy="2728434"/>
        </a:xfrm>
        <a:prstGeom prst="circularArrow">
          <a:avLst>
            <a:gd name="adj1" fmla="val 9481"/>
            <a:gd name="adj2" fmla="val 684804"/>
            <a:gd name="adj3" fmla="val 7851512"/>
            <a:gd name="adj4" fmla="val 2263684"/>
            <a:gd name="adj5" fmla="val 11061"/>
          </a:avLst>
        </a:prstGeom>
        <a:gradFill rotWithShape="0">
          <a:gsLst>
            <a:gs pos="0">
              <a:schemeClr val="accent1">
                <a:hueOff val="0"/>
                <a:satOff val="0"/>
                <a:lumOff val="0"/>
                <a:alphaOff val="0"/>
                <a:tint val="80000"/>
                <a:satMod val="107000"/>
                <a:lumMod val="103000"/>
              </a:schemeClr>
            </a:gs>
            <a:gs pos="100000">
              <a:schemeClr val="accent1">
                <a:hueOff val="0"/>
                <a:satOff val="0"/>
                <a:lumOff val="0"/>
                <a:alphaOff val="0"/>
                <a:tint val="82000"/>
                <a:satMod val="109000"/>
                <a:lumMod val="103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4495AD9D-F6F3-FF48-9313-1337A8663D0A}">
      <dsp:nvSpPr>
        <dsp:cNvPr id="0" name=""/>
        <dsp:cNvSpPr/>
      </dsp:nvSpPr>
      <dsp:spPr>
        <a:xfrm>
          <a:off x="286315" y="699370"/>
          <a:ext cx="1326598" cy="132659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8100" tIns="38100" rIns="38100" bIns="38100" numCol="1" spcCol="1270" anchor="ctr" anchorCtr="0">
          <a:noAutofit/>
        </a:bodyPr>
        <a:lstStyle/>
        <a:p>
          <a:pPr lvl="0" algn="ctr" defTabSz="1333500">
            <a:lnSpc>
              <a:spcPct val="90000"/>
            </a:lnSpc>
            <a:spcBef>
              <a:spcPct val="0"/>
            </a:spcBef>
            <a:spcAft>
              <a:spcPct val="35000"/>
            </a:spcAft>
          </a:pPr>
          <a:endParaRPr lang="en-US" sz="3000" kern="1200" dirty="0"/>
        </a:p>
      </dsp:txBody>
      <dsp:txXfrm>
        <a:off x="286315" y="699370"/>
        <a:ext cx="1326598" cy="1326598"/>
      </dsp:txXfrm>
    </dsp:sp>
    <dsp:sp modelId="{53A159F9-CD1E-BE48-8ECE-A95D548AFB79}">
      <dsp:nvSpPr>
        <dsp:cNvPr id="0" name=""/>
        <dsp:cNvSpPr/>
      </dsp:nvSpPr>
      <dsp:spPr>
        <a:xfrm>
          <a:off x="683176" y="-1547"/>
          <a:ext cx="2728434" cy="2728434"/>
        </a:xfrm>
        <a:prstGeom prst="circularArrow">
          <a:avLst>
            <a:gd name="adj1" fmla="val 9481"/>
            <a:gd name="adj2" fmla="val 684804"/>
            <a:gd name="adj3" fmla="val 18651512"/>
            <a:gd name="adj4" fmla="val 13063684"/>
            <a:gd name="adj5" fmla="val 11061"/>
          </a:avLst>
        </a:prstGeom>
        <a:gradFill rotWithShape="0">
          <a:gsLst>
            <a:gs pos="0">
              <a:schemeClr val="accent1">
                <a:hueOff val="0"/>
                <a:satOff val="0"/>
                <a:lumOff val="0"/>
                <a:alphaOff val="0"/>
                <a:tint val="80000"/>
                <a:satMod val="107000"/>
                <a:lumMod val="103000"/>
              </a:schemeClr>
            </a:gs>
            <a:gs pos="100000">
              <a:schemeClr val="accent1">
                <a:hueOff val="0"/>
                <a:satOff val="0"/>
                <a:lumOff val="0"/>
                <a:alphaOff val="0"/>
                <a:tint val="82000"/>
                <a:satMod val="109000"/>
                <a:lumMod val="103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A4474D9-2969-BC49-ADD6-0D328C1DF7FE}">
      <dsp:nvSpPr>
        <dsp:cNvPr id="0" name=""/>
        <dsp:cNvSpPr/>
      </dsp:nvSpPr>
      <dsp:spPr>
        <a:xfrm>
          <a:off x="2454261" y="699370"/>
          <a:ext cx="1326598" cy="132659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8100" tIns="38100" rIns="38100" bIns="38100" numCol="1" spcCol="1270" anchor="ctr" anchorCtr="0">
          <a:noAutofit/>
        </a:bodyPr>
        <a:lstStyle/>
        <a:p>
          <a:pPr lvl="0" algn="ctr" defTabSz="1333500">
            <a:lnSpc>
              <a:spcPct val="90000"/>
            </a:lnSpc>
            <a:spcBef>
              <a:spcPct val="0"/>
            </a:spcBef>
            <a:spcAft>
              <a:spcPct val="35000"/>
            </a:spcAft>
          </a:pPr>
          <a:r>
            <a:rPr lang="en-US" sz="3000" kern="1200" dirty="0" smtClean="0"/>
            <a:t>Teacher</a:t>
          </a:r>
          <a:endParaRPr lang="en-US" sz="3000" kern="1200" dirty="0"/>
        </a:p>
      </dsp:txBody>
      <dsp:txXfrm>
        <a:off x="2454261" y="699370"/>
        <a:ext cx="1326598" cy="1326598"/>
      </dsp:txXfrm>
    </dsp:sp>
    <dsp:sp modelId="{51FD9114-6098-7942-B14A-0F110B25DF27}">
      <dsp:nvSpPr>
        <dsp:cNvPr id="0" name=""/>
        <dsp:cNvSpPr/>
      </dsp:nvSpPr>
      <dsp:spPr>
        <a:xfrm>
          <a:off x="669370" y="-1547"/>
          <a:ext cx="2728434" cy="2728434"/>
        </a:xfrm>
        <a:prstGeom prst="circularArrow">
          <a:avLst>
            <a:gd name="adj1" fmla="val 9481"/>
            <a:gd name="adj2" fmla="val 684804"/>
            <a:gd name="adj3" fmla="val 7851512"/>
            <a:gd name="adj4" fmla="val 2263684"/>
            <a:gd name="adj5" fmla="val 11061"/>
          </a:avLst>
        </a:prstGeom>
        <a:gradFill rotWithShape="0">
          <a:gsLst>
            <a:gs pos="0">
              <a:schemeClr val="accent1">
                <a:hueOff val="0"/>
                <a:satOff val="0"/>
                <a:lumOff val="0"/>
                <a:alphaOff val="0"/>
                <a:tint val="80000"/>
                <a:satMod val="107000"/>
                <a:lumMod val="103000"/>
              </a:schemeClr>
            </a:gs>
            <a:gs pos="100000">
              <a:schemeClr val="accent1">
                <a:hueOff val="0"/>
                <a:satOff val="0"/>
                <a:lumOff val="0"/>
                <a:alphaOff val="0"/>
                <a:tint val="82000"/>
                <a:satMod val="109000"/>
                <a:lumMod val="103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4495AD9D-F6F3-FF48-9313-1337A8663D0A}">
      <dsp:nvSpPr>
        <dsp:cNvPr id="0" name=""/>
        <dsp:cNvSpPr/>
      </dsp:nvSpPr>
      <dsp:spPr>
        <a:xfrm>
          <a:off x="286315" y="699370"/>
          <a:ext cx="1326598" cy="132659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8100" tIns="38100" rIns="38100" bIns="38100" numCol="1" spcCol="1270" anchor="ctr" anchorCtr="0">
          <a:noAutofit/>
        </a:bodyPr>
        <a:lstStyle/>
        <a:p>
          <a:pPr lvl="0" algn="ctr" defTabSz="1333500">
            <a:lnSpc>
              <a:spcPct val="90000"/>
            </a:lnSpc>
            <a:spcBef>
              <a:spcPct val="0"/>
            </a:spcBef>
            <a:spcAft>
              <a:spcPct val="35000"/>
            </a:spcAft>
          </a:pPr>
          <a:endParaRPr lang="en-US" sz="3000" kern="1200" dirty="0"/>
        </a:p>
      </dsp:txBody>
      <dsp:txXfrm>
        <a:off x="286315" y="699370"/>
        <a:ext cx="1326598" cy="1326598"/>
      </dsp:txXfrm>
    </dsp:sp>
    <dsp:sp modelId="{53A159F9-CD1E-BE48-8ECE-A95D548AFB79}">
      <dsp:nvSpPr>
        <dsp:cNvPr id="0" name=""/>
        <dsp:cNvSpPr/>
      </dsp:nvSpPr>
      <dsp:spPr>
        <a:xfrm>
          <a:off x="683176" y="-1547"/>
          <a:ext cx="2728434" cy="2728434"/>
        </a:xfrm>
        <a:prstGeom prst="circularArrow">
          <a:avLst>
            <a:gd name="adj1" fmla="val 9481"/>
            <a:gd name="adj2" fmla="val 684804"/>
            <a:gd name="adj3" fmla="val 18651512"/>
            <a:gd name="adj4" fmla="val 13063684"/>
            <a:gd name="adj5" fmla="val 11061"/>
          </a:avLst>
        </a:prstGeom>
        <a:gradFill rotWithShape="0">
          <a:gsLst>
            <a:gs pos="0">
              <a:schemeClr val="accent1">
                <a:hueOff val="0"/>
                <a:satOff val="0"/>
                <a:lumOff val="0"/>
                <a:alphaOff val="0"/>
                <a:tint val="80000"/>
                <a:satMod val="107000"/>
                <a:lumMod val="103000"/>
              </a:schemeClr>
            </a:gs>
            <a:gs pos="100000">
              <a:schemeClr val="accent1">
                <a:hueOff val="0"/>
                <a:satOff val="0"/>
                <a:lumOff val="0"/>
                <a:alphaOff val="0"/>
                <a:tint val="82000"/>
                <a:satMod val="109000"/>
                <a:lumMod val="103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16F236A-1F2C-C445-84F1-8236E125813F}">
      <dsp:nvSpPr>
        <dsp:cNvPr id="0" name=""/>
        <dsp:cNvSpPr/>
      </dsp:nvSpPr>
      <dsp:spPr>
        <a:xfrm>
          <a:off x="192331" y="129544"/>
          <a:ext cx="1193770" cy="1193770"/>
        </a:xfrm>
        <a:prstGeom prst="circularArrow">
          <a:avLst>
            <a:gd name="adj1" fmla="val 5689"/>
            <a:gd name="adj2" fmla="val 340510"/>
            <a:gd name="adj3" fmla="val 13263680"/>
            <a:gd name="adj4" fmla="val 17699916"/>
            <a:gd name="adj5" fmla="val 5908"/>
          </a:avLst>
        </a:prstGeom>
        <a:solidFill>
          <a:schemeClr val="accent4">
            <a:tint val="55000"/>
            <a:hueOff val="0"/>
            <a:satOff val="0"/>
            <a:lumOff val="0"/>
            <a:alphaOff val="0"/>
          </a:schemeClr>
        </a:solidFill>
        <a:ln>
          <a:noFill/>
        </a:ln>
        <a:effectLst/>
      </dsp:spPr>
      <dsp:style>
        <a:lnRef idx="0">
          <a:scrgbClr r="0" g="0" b="0"/>
        </a:lnRef>
        <a:fillRef idx="1">
          <a:scrgbClr r="0" g="0" b="0"/>
        </a:fillRef>
        <a:effectRef idx="2">
          <a:scrgbClr r="0" g="0" b="0"/>
        </a:effectRef>
        <a:fontRef idx="minor"/>
      </dsp:style>
    </dsp:sp>
    <dsp:sp modelId="{DA67D054-8000-9F43-9A1C-CFC60113CBC1}">
      <dsp:nvSpPr>
        <dsp:cNvPr id="0" name=""/>
        <dsp:cNvSpPr/>
      </dsp:nvSpPr>
      <dsp:spPr>
        <a:xfrm>
          <a:off x="452797" y="151711"/>
          <a:ext cx="672838" cy="336419"/>
        </a:xfrm>
        <a:prstGeom prst="roundRect">
          <a:avLst/>
        </a:prstGeom>
        <a:gradFill rotWithShape="0">
          <a:gsLst>
            <a:gs pos="0">
              <a:schemeClr val="accent4">
                <a:shade val="50000"/>
                <a:hueOff val="0"/>
                <a:satOff val="0"/>
                <a:lumOff val="0"/>
                <a:alphaOff val="0"/>
                <a:tint val="97000"/>
                <a:satMod val="100000"/>
                <a:lumMod val="102000"/>
              </a:schemeClr>
            </a:gs>
            <a:gs pos="50000">
              <a:schemeClr val="accent4">
                <a:shade val="50000"/>
                <a:hueOff val="0"/>
                <a:satOff val="0"/>
                <a:lumOff val="0"/>
                <a:alphaOff val="0"/>
                <a:shade val="100000"/>
                <a:satMod val="103000"/>
                <a:lumMod val="100000"/>
              </a:schemeClr>
            </a:gs>
            <a:gs pos="100000">
              <a:schemeClr val="accent4">
                <a:shade val="50000"/>
                <a:hueOff val="0"/>
                <a:satOff val="0"/>
                <a:lumOff val="0"/>
                <a:alphaOff val="0"/>
                <a:shade val="93000"/>
                <a:satMod val="110000"/>
                <a:lumMod val="99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t>Do </a:t>
          </a:r>
          <a:endParaRPr lang="en-US" sz="1400" kern="1200" dirty="0"/>
        </a:p>
      </dsp:txBody>
      <dsp:txXfrm>
        <a:off x="469220" y="168134"/>
        <a:ext cx="639992" cy="303573"/>
      </dsp:txXfrm>
    </dsp:sp>
    <dsp:sp modelId="{B27DD087-5401-504E-8206-854E9A47BC75}">
      <dsp:nvSpPr>
        <dsp:cNvPr id="0" name=""/>
        <dsp:cNvSpPr/>
      </dsp:nvSpPr>
      <dsp:spPr>
        <a:xfrm>
          <a:off x="905242" y="935368"/>
          <a:ext cx="672838" cy="336419"/>
        </a:xfrm>
        <a:prstGeom prst="roundRect">
          <a:avLst/>
        </a:prstGeom>
        <a:gradFill rotWithShape="0">
          <a:gsLst>
            <a:gs pos="0">
              <a:schemeClr val="accent4">
                <a:shade val="50000"/>
                <a:hueOff val="0"/>
                <a:satOff val="0"/>
                <a:lumOff val="27439"/>
                <a:alphaOff val="0"/>
                <a:tint val="97000"/>
                <a:satMod val="100000"/>
                <a:lumMod val="102000"/>
              </a:schemeClr>
            </a:gs>
            <a:gs pos="50000">
              <a:schemeClr val="accent4">
                <a:shade val="50000"/>
                <a:hueOff val="0"/>
                <a:satOff val="0"/>
                <a:lumOff val="27439"/>
                <a:alphaOff val="0"/>
                <a:shade val="100000"/>
                <a:satMod val="103000"/>
                <a:lumMod val="100000"/>
              </a:schemeClr>
            </a:gs>
            <a:gs pos="100000">
              <a:schemeClr val="accent4">
                <a:shade val="50000"/>
                <a:hueOff val="0"/>
                <a:satOff val="0"/>
                <a:lumOff val="27439"/>
                <a:alphaOff val="0"/>
                <a:shade val="93000"/>
                <a:satMod val="110000"/>
                <a:lumMod val="99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t>Plan</a:t>
          </a:r>
          <a:endParaRPr lang="en-US" sz="1400" kern="1200" dirty="0"/>
        </a:p>
      </dsp:txBody>
      <dsp:txXfrm>
        <a:off x="921665" y="951791"/>
        <a:ext cx="639992" cy="303573"/>
      </dsp:txXfrm>
    </dsp:sp>
    <dsp:sp modelId="{63ADAC1F-414C-BB4F-84E2-9ADDEC05AD04}">
      <dsp:nvSpPr>
        <dsp:cNvPr id="0" name=""/>
        <dsp:cNvSpPr/>
      </dsp:nvSpPr>
      <dsp:spPr>
        <a:xfrm>
          <a:off x="353" y="935368"/>
          <a:ext cx="672838" cy="336419"/>
        </a:xfrm>
        <a:prstGeom prst="roundRect">
          <a:avLst/>
        </a:prstGeom>
        <a:gradFill rotWithShape="0">
          <a:gsLst>
            <a:gs pos="0">
              <a:schemeClr val="accent4">
                <a:shade val="50000"/>
                <a:hueOff val="0"/>
                <a:satOff val="0"/>
                <a:lumOff val="27439"/>
                <a:alphaOff val="0"/>
                <a:tint val="97000"/>
                <a:satMod val="100000"/>
                <a:lumMod val="102000"/>
              </a:schemeClr>
            </a:gs>
            <a:gs pos="50000">
              <a:schemeClr val="accent4">
                <a:shade val="50000"/>
                <a:hueOff val="0"/>
                <a:satOff val="0"/>
                <a:lumOff val="27439"/>
                <a:alphaOff val="0"/>
                <a:shade val="100000"/>
                <a:satMod val="103000"/>
                <a:lumMod val="100000"/>
              </a:schemeClr>
            </a:gs>
            <a:gs pos="100000">
              <a:schemeClr val="accent4">
                <a:shade val="50000"/>
                <a:hueOff val="0"/>
                <a:satOff val="0"/>
                <a:lumOff val="27439"/>
                <a:alphaOff val="0"/>
                <a:shade val="93000"/>
                <a:satMod val="110000"/>
                <a:lumMod val="99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t>Review</a:t>
          </a:r>
          <a:endParaRPr lang="en-US" sz="1400" kern="1200" dirty="0"/>
        </a:p>
      </dsp:txBody>
      <dsp:txXfrm>
        <a:off x="16776" y="951791"/>
        <a:ext cx="639992" cy="303573"/>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A4474D9-2969-BC49-ADD6-0D328C1DF7FE}">
      <dsp:nvSpPr>
        <dsp:cNvPr id="0" name=""/>
        <dsp:cNvSpPr/>
      </dsp:nvSpPr>
      <dsp:spPr>
        <a:xfrm>
          <a:off x="2454261" y="699370"/>
          <a:ext cx="1326598" cy="132659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8100" tIns="38100" rIns="38100" bIns="38100" numCol="1" spcCol="1270" anchor="ctr" anchorCtr="0">
          <a:noAutofit/>
        </a:bodyPr>
        <a:lstStyle/>
        <a:p>
          <a:pPr lvl="0" algn="ctr" defTabSz="1333500">
            <a:lnSpc>
              <a:spcPct val="90000"/>
            </a:lnSpc>
            <a:spcBef>
              <a:spcPct val="0"/>
            </a:spcBef>
            <a:spcAft>
              <a:spcPct val="35000"/>
            </a:spcAft>
          </a:pPr>
          <a:r>
            <a:rPr lang="en-US" sz="3000" kern="1200" dirty="0" smtClean="0"/>
            <a:t>Teacher</a:t>
          </a:r>
          <a:endParaRPr lang="en-US" sz="3000" kern="1200" dirty="0"/>
        </a:p>
      </dsp:txBody>
      <dsp:txXfrm>
        <a:off x="2454261" y="699370"/>
        <a:ext cx="1326598" cy="1326598"/>
      </dsp:txXfrm>
    </dsp:sp>
    <dsp:sp modelId="{51FD9114-6098-7942-B14A-0F110B25DF27}">
      <dsp:nvSpPr>
        <dsp:cNvPr id="0" name=""/>
        <dsp:cNvSpPr/>
      </dsp:nvSpPr>
      <dsp:spPr>
        <a:xfrm>
          <a:off x="669370" y="-1547"/>
          <a:ext cx="2728434" cy="2728434"/>
        </a:xfrm>
        <a:prstGeom prst="circularArrow">
          <a:avLst>
            <a:gd name="adj1" fmla="val 9481"/>
            <a:gd name="adj2" fmla="val 684804"/>
            <a:gd name="adj3" fmla="val 7851512"/>
            <a:gd name="adj4" fmla="val 2263684"/>
            <a:gd name="adj5" fmla="val 11061"/>
          </a:avLst>
        </a:prstGeom>
        <a:gradFill rotWithShape="0">
          <a:gsLst>
            <a:gs pos="0">
              <a:schemeClr val="accent1">
                <a:hueOff val="0"/>
                <a:satOff val="0"/>
                <a:lumOff val="0"/>
                <a:alphaOff val="0"/>
                <a:tint val="80000"/>
                <a:satMod val="107000"/>
                <a:lumMod val="103000"/>
              </a:schemeClr>
            </a:gs>
            <a:gs pos="100000">
              <a:schemeClr val="accent1">
                <a:hueOff val="0"/>
                <a:satOff val="0"/>
                <a:lumOff val="0"/>
                <a:alphaOff val="0"/>
                <a:tint val="82000"/>
                <a:satMod val="109000"/>
                <a:lumMod val="103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4495AD9D-F6F3-FF48-9313-1337A8663D0A}">
      <dsp:nvSpPr>
        <dsp:cNvPr id="0" name=""/>
        <dsp:cNvSpPr/>
      </dsp:nvSpPr>
      <dsp:spPr>
        <a:xfrm>
          <a:off x="286315" y="699370"/>
          <a:ext cx="1326598" cy="132659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8100" tIns="38100" rIns="38100" bIns="38100" numCol="1" spcCol="1270" anchor="ctr" anchorCtr="0">
          <a:noAutofit/>
        </a:bodyPr>
        <a:lstStyle/>
        <a:p>
          <a:pPr lvl="0" algn="ctr" defTabSz="1333500">
            <a:lnSpc>
              <a:spcPct val="90000"/>
            </a:lnSpc>
            <a:spcBef>
              <a:spcPct val="0"/>
            </a:spcBef>
            <a:spcAft>
              <a:spcPct val="35000"/>
            </a:spcAft>
          </a:pPr>
          <a:endParaRPr lang="en-US" sz="3000" kern="1200" dirty="0"/>
        </a:p>
      </dsp:txBody>
      <dsp:txXfrm>
        <a:off x="286315" y="699370"/>
        <a:ext cx="1326598" cy="1326598"/>
      </dsp:txXfrm>
    </dsp:sp>
    <dsp:sp modelId="{53A159F9-CD1E-BE48-8ECE-A95D548AFB79}">
      <dsp:nvSpPr>
        <dsp:cNvPr id="0" name=""/>
        <dsp:cNvSpPr/>
      </dsp:nvSpPr>
      <dsp:spPr>
        <a:xfrm>
          <a:off x="683176" y="-1547"/>
          <a:ext cx="2728434" cy="2728434"/>
        </a:xfrm>
        <a:prstGeom prst="circularArrow">
          <a:avLst>
            <a:gd name="adj1" fmla="val 9481"/>
            <a:gd name="adj2" fmla="val 684804"/>
            <a:gd name="adj3" fmla="val 18651512"/>
            <a:gd name="adj4" fmla="val 13063684"/>
            <a:gd name="adj5" fmla="val 11061"/>
          </a:avLst>
        </a:prstGeom>
        <a:gradFill rotWithShape="0">
          <a:gsLst>
            <a:gs pos="0">
              <a:schemeClr val="accent1">
                <a:hueOff val="0"/>
                <a:satOff val="0"/>
                <a:lumOff val="0"/>
                <a:alphaOff val="0"/>
                <a:tint val="80000"/>
                <a:satMod val="107000"/>
                <a:lumMod val="103000"/>
              </a:schemeClr>
            </a:gs>
            <a:gs pos="100000">
              <a:schemeClr val="accent1">
                <a:hueOff val="0"/>
                <a:satOff val="0"/>
                <a:lumOff val="0"/>
                <a:alphaOff val="0"/>
                <a:tint val="82000"/>
                <a:satMod val="109000"/>
                <a:lumMod val="103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5.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layout6.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8E31DB7-9FCA-6C47-BD6E-6188ED9E8128}" type="datetimeFigureOut">
              <a:rPr lang="en-US" smtClean="0"/>
              <a:t>9/6/2017</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08A8DFE-EAE1-2C45-B870-1FE16524DB61}" type="slidenum">
              <a:rPr lang="en-US" smtClean="0"/>
              <a:t>‹#›</a:t>
            </a:fld>
            <a:endParaRPr lang="en-US"/>
          </a:p>
        </p:txBody>
      </p:sp>
    </p:spTree>
    <p:extLst>
      <p:ext uri="{BB962C8B-B14F-4D97-AF65-F5344CB8AC3E}">
        <p14:creationId xmlns:p14="http://schemas.microsoft.com/office/powerpoint/2010/main" val="17864739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Knowledge and skills</a:t>
            </a:r>
            <a:r>
              <a:rPr lang="en-US" baseline="0" dirty="0" smtClean="0"/>
              <a:t> will include curriculum content, but might also include soft skills (and I don’t like that term) like social skills and knowledge about peers, as well as knowledge and skills about learning– metacognitive knowledge and </a:t>
            </a:r>
            <a:r>
              <a:rPr lang="en-US" baseline="0" dirty="0" err="1" smtClean="0"/>
              <a:t>skilfulness</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157B44E2-D878-6244-A855-26A5C60A05AA}" type="slidenum">
              <a:rPr lang="en-US" smtClean="0"/>
              <a:t>21</a:t>
            </a:fld>
            <a:endParaRPr lang="en-US"/>
          </a:p>
        </p:txBody>
      </p:sp>
    </p:spTree>
    <p:extLst>
      <p:ext uri="{BB962C8B-B14F-4D97-AF65-F5344CB8AC3E}">
        <p14:creationId xmlns:p14="http://schemas.microsoft.com/office/powerpoint/2010/main" val="21310208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 activity/ an input by the teacher</a:t>
            </a:r>
            <a:r>
              <a:rPr lang="en-US" baseline="0" dirty="0" smtClean="0"/>
              <a:t> will have certain</a:t>
            </a:r>
          </a:p>
          <a:p>
            <a:r>
              <a:rPr lang="en-US" baseline="0" dirty="0" smtClean="0"/>
              <a:t>However beware pedagogic half life </a:t>
            </a:r>
            <a:endParaRPr lang="en-US" dirty="0"/>
          </a:p>
        </p:txBody>
      </p:sp>
      <p:sp>
        <p:nvSpPr>
          <p:cNvPr id="4" name="Slide Number Placeholder 3"/>
          <p:cNvSpPr>
            <a:spLocks noGrp="1"/>
          </p:cNvSpPr>
          <p:nvPr>
            <p:ph type="sldNum" sz="quarter" idx="10"/>
          </p:nvPr>
        </p:nvSpPr>
        <p:spPr/>
        <p:txBody>
          <a:bodyPr/>
          <a:lstStyle/>
          <a:p>
            <a:fld id="{157B44E2-D878-6244-A855-26A5C60A05AA}" type="slidenum">
              <a:rPr lang="en-US" smtClean="0"/>
              <a:t>23</a:t>
            </a:fld>
            <a:endParaRPr lang="en-US"/>
          </a:p>
        </p:txBody>
      </p:sp>
    </p:spTree>
    <p:extLst>
      <p:ext uri="{BB962C8B-B14F-4D97-AF65-F5344CB8AC3E}">
        <p14:creationId xmlns:p14="http://schemas.microsoft.com/office/powerpoint/2010/main" val="3658778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Slide Image Placeholder 1"/>
          <p:cNvSpPr>
            <a:spLocks noGrp="1" noRot="1" noChangeAspect="1"/>
          </p:cNvSpPr>
          <p:nvPr>
            <p:ph type="sldImg"/>
          </p:nvPr>
        </p:nvSpPr>
        <p:spPr>
          <a:ln/>
        </p:spPr>
      </p:sp>
      <p:sp>
        <p:nvSpPr>
          <p:cNvPr id="46082" name="Notes Placeholder 2"/>
          <p:cNvSpPr>
            <a:spLocks noGrp="1"/>
          </p:cNvSpPr>
          <p:nvPr>
            <p:ph type="body" idx="1"/>
          </p:nvPr>
        </p:nvSpPr>
        <p:spPr>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atin typeface="Times" charset="0"/>
            </a:endParaRPr>
          </a:p>
        </p:txBody>
      </p:sp>
      <p:sp>
        <p:nvSpPr>
          <p:cNvPr id="4" name="Slide Number Placeholder 3"/>
          <p:cNvSpPr>
            <a:spLocks noGrp="1"/>
          </p:cNvSpPr>
          <p:nvPr>
            <p:ph type="sldNum" sz="quarter" idx="5"/>
          </p:nvPr>
        </p:nvSpPr>
        <p:spPr/>
        <p:txBody>
          <a:bodyPr/>
          <a:lstStyle/>
          <a:p>
            <a:pPr>
              <a:defRPr/>
            </a:pPr>
            <a:fld id="{409EB0F9-41E6-5D4F-B320-AD285E898468}" type="slidenum">
              <a:rPr lang="en-GB" smtClean="0"/>
              <a:pPr>
                <a:defRPr/>
              </a:pPr>
              <a:t>24</a:t>
            </a:fld>
            <a:endParaRPr lang="en-GB" dirty="0"/>
          </a:p>
        </p:txBody>
      </p:sp>
    </p:spTree>
    <p:extLst>
      <p:ext uri="{BB962C8B-B14F-4D97-AF65-F5344CB8AC3E}">
        <p14:creationId xmlns:p14="http://schemas.microsoft.com/office/powerpoint/2010/main" val="15610578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E9A3D61-E33F-FE4A-8C9D-002F77AFFC74}" type="slidenum">
              <a:rPr lang="en-US" smtClean="0"/>
              <a:t>25</a:t>
            </a:fld>
            <a:endParaRPr lang="en-US"/>
          </a:p>
        </p:txBody>
      </p:sp>
    </p:spTree>
    <p:extLst>
      <p:ext uri="{BB962C8B-B14F-4D97-AF65-F5344CB8AC3E}">
        <p14:creationId xmlns:p14="http://schemas.microsoft.com/office/powerpoint/2010/main" val="5276974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Slide Image Placeholder 1"/>
          <p:cNvSpPr>
            <a:spLocks noGrp="1" noRot="1" noChangeAspect="1"/>
          </p:cNvSpPr>
          <p:nvPr>
            <p:ph type="sldImg"/>
          </p:nvPr>
        </p:nvSpPr>
        <p:spPr>
          <a:ln/>
        </p:spPr>
      </p:sp>
      <p:sp>
        <p:nvSpPr>
          <p:cNvPr id="50178" name="Notes Placeholder 2"/>
          <p:cNvSpPr>
            <a:spLocks noGrp="1"/>
          </p:cNvSpPr>
          <p:nvPr>
            <p:ph type="body" idx="1"/>
          </p:nvPr>
        </p:nvSpPr>
        <p:spPr>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atin typeface="Times" charset="0"/>
            </a:endParaRPr>
          </a:p>
        </p:txBody>
      </p:sp>
      <p:sp>
        <p:nvSpPr>
          <p:cNvPr id="4" name="Slide Number Placeholder 3"/>
          <p:cNvSpPr>
            <a:spLocks noGrp="1"/>
          </p:cNvSpPr>
          <p:nvPr>
            <p:ph type="sldNum" sz="quarter" idx="5"/>
          </p:nvPr>
        </p:nvSpPr>
        <p:spPr/>
        <p:txBody>
          <a:bodyPr/>
          <a:lstStyle/>
          <a:p>
            <a:pPr>
              <a:defRPr/>
            </a:pPr>
            <a:fld id="{18DE4529-EE93-F84F-9066-013899A0E614}" type="slidenum">
              <a:rPr lang="en-GB" smtClean="0"/>
              <a:pPr>
                <a:defRPr/>
              </a:pPr>
              <a:t>26</a:t>
            </a:fld>
            <a:endParaRPr lang="en-GB" dirty="0"/>
          </a:p>
        </p:txBody>
      </p:sp>
    </p:spTree>
    <p:extLst>
      <p:ext uri="{BB962C8B-B14F-4D97-AF65-F5344CB8AC3E}">
        <p14:creationId xmlns:p14="http://schemas.microsoft.com/office/powerpoint/2010/main" val="2312192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102240" y="2386744"/>
            <a:ext cx="6939520" cy="1645920"/>
          </a:xfrm>
          <a:solidFill>
            <a:srgbClr val="FFFFFF"/>
          </a:solidFill>
          <a:ln w="38100">
            <a:solidFill>
              <a:srgbClr val="404040"/>
            </a:solidFill>
          </a:ln>
        </p:spPr>
        <p:txBody>
          <a:bodyPr lIns="274320" rIns="274320" anchor="ctr" anchorCtr="1">
            <a:normAutofit/>
          </a:bodyPr>
          <a:lstStyle>
            <a:lvl1pPr algn="ctr">
              <a:defRPr sz="3500">
                <a:solidFill>
                  <a:srgbClr val="262626"/>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2021396" y="4352544"/>
            <a:ext cx="5101209" cy="1239894"/>
          </a:xfrm>
          <a:noFill/>
        </p:spPr>
        <p:txBody>
          <a:bodyPr>
            <a:normAutofit/>
          </a:bodyPr>
          <a:lstStyle>
            <a:lvl1pPr marL="0" indent="0" algn="ctr">
              <a:buNone/>
              <a:defRPr sz="1900">
                <a:solidFill>
                  <a:schemeClr val="tx1">
                    <a:lumMod val="75000"/>
                    <a:lumOff val="25000"/>
                  </a:schemeClr>
                </a:solidFill>
              </a:defRPr>
            </a:lvl1pPr>
            <a:lvl2pPr marL="457200" indent="0" algn="ctr">
              <a:buNone/>
              <a:defRPr sz="19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7" name="Date Placeholder 6"/>
          <p:cNvSpPr>
            <a:spLocks noGrp="1"/>
          </p:cNvSpPr>
          <p:nvPr>
            <p:ph type="dt" sz="half" idx="10"/>
          </p:nvPr>
        </p:nvSpPr>
        <p:spPr/>
        <p:txBody>
          <a:bodyPr/>
          <a:lstStyle/>
          <a:p>
            <a:fld id="{4948B671-3C0E-064E-9E7F-C0D4CA403047}" type="datetimeFigureOut">
              <a:rPr lang="en-US" smtClean="0">
                <a:solidFill>
                  <a:srgbClr val="C7FCFF"/>
                </a:solidFill>
                <a:latin typeface="Calibri"/>
              </a:rPr>
              <a:pPr/>
              <a:t>9/6/2017</a:t>
            </a:fld>
            <a:endParaRPr lang="en-US">
              <a:solidFill>
                <a:srgbClr val="C7FCFF"/>
              </a:solidFill>
              <a:latin typeface="Calibri"/>
            </a:endParaRPr>
          </a:p>
        </p:txBody>
      </p:sp>
      <p:sp>
        <p:nvSpPr>
          <p:cNvPr id="8" name="Footer Placeholder 7"/>
          <p:cNvSpPr>
            <a:spLocks noGrp="1"/>
          </p:cNvSpPr>
          <p:nvPr>
            <p:ph type="ftr" sz="quarter" idx="11"/>
          </p:nvPr>
        </p:nvSpPr>
        <p:spPr/>
        <p:txBody>
          <a:bodyPr/>
          <a:lstStyle/>
          <a:p>
            <a:endParaRPr lang="en-US">
              <a:solidFill>
                <a:srgbClr val="C7FCFF"/>
              </a:solidFill>
              <a:latin typeface="Calibri"/>
            </a:endParaRPr>
          </a:p>
        </p:txBody>
      </p:sp>
      <p:sp>
        <p:nvSpPr>
          <p:cNvPr id="9" name="Slide Number Placeholder 8"/>
          <p:cNvSpPr>
            <a:spLocks noGrp="1"/>
          </p:cNvSpPr>
          <p:nvPr>
            <p:ph type="sldNum" sz="quarter" idx="12"/>
          </p:nvPr>
        </p:nvSpPr>
        <p:spPr/>
        <p:txBody>
          <a:bodyPr/>
          <a:lstStyle/>
          <a:p>
            <a:fld id="{CD1A5055-646E-8647-84ED-90A7DF656EDD}" type="slidenum">
              <a:rPr lang="en-US" smtClean="0">
                <a:latin typeface="Calibri"/>
              </a:rPr>
              <a:pPr/>
              <a:t>‹#›</a:t>
            </a:fld>
            <a:endParaRPr lang="en-US">
              <a:latin typeface="Calibri"/>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948B671-3C0E-064E-9E7F-C0D4CA403047}" type="datetimeFigureOut">
              <a:rPr lang="en-US" smtClean="0">
                <a:solidFill>
                  <a:srgbClr val="C7FCFF"/>
                </a:solidFill>
                <a:latin typeface="Calibri"/>
              </a:rPr>
              <a:pPr/>
              <a:t>9/6/2017</a:t>
            </a:fld>
            <a:endParaRPr lang="en-US">
              <a:solidFill>
                <a:srgbClr val="C7FCFF"/>
              </a:solidFill>
              <a:latin typeface="Calibri"/>
            </a:endParaRPr>
          </a:p>
        </p:txBody>
      </p:sp>
      <p:sp>
        <p:nvSpPr>
          <p:cNvPr id="5" name="Footer Placeholder 4"/>
          <p:cNvSpPr>
            <a:spLocks noGrp="1"/>
          </p:cNvSpPr>
          <p:nvPr>
            <p:ph type="ftr" sz="quarter" idx="11"/>
          </p:nvPr>
        </p:nvSpPr>
        <p:spPr/>
        <p:txBody>
          <a:bodyPr/>
          <a:lstStyle/>
          <a:p>
            <a:endParaRPr lang="en-US">
              <a:solidFill>
                <a:srgbClr val="C7FCFF"/>
              </a:solidFill>
              <a:latin typeface="Calibri"/>
            </a:endParaRPr>
          </a:p>
        </p:txBody>
      </p:sp>
      <p:sp>
        <p:nvSpPr>
          <p:cNvPr id="6" name="Slide Number Placeholder 5"/>
          <p:cNvSpPr>
            <a:spLocks noGrp="1"/>
          </p:cNvSpPr>
          <p:nvPr>
            <p:ph type="sldNum" sz="quarter" idx="12"/>
          </p:nvPr>
        </p:nvSpPr>
        <p:spPr/>
        <p:txBody>
          <a:bodyPr/>
          <a:lstStyle/>
          <a:p>
            <a:fld id="{CD1A5055-646E-8647-84ED-90A7DF656EDD}" type="slidenum">
              <a:rPr lang="en-US" smtClean="0">
                <a:latin typeface="Calibri"/>
              </a:rPr>
              <a:pPr/>
              <a:t>‹#›</a:t>
            </a:fld>
            <a:endParaRPr lang="en-US">
              <a:latin typeface="Calibri"/>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89834" y="937260"/>
            <a:ext cx="1053966" cy="498348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606046" y="937260"/>
            <a:ext cx="4716174" cy="498348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948B671-3C0E-064E-9E7F-C0D4CA403047}" type="datetimeFigureOut">
              <a:rPr lang="en-US" smtClean="0">
                <a:solidFill>
                  <a:srgbClr val="C7FCFF"/>
                </a:solidFill>
                <a:latin typeface="Calibri"/>
              </a:rPr>
              <a:pPr/>
              <a:t>9/6/2017</a:t>
            </a:fld>
            <a:endParaRPr lang="en-US">
              <a:solidFill>
                <a:srgbClr val="C7FCFF"/>
              </a:solidFill>
              <a:latin typeface="Calibri"/>
            </a:endParaRPr>
          </a:p>
        </p:txBody>
      </p:sp>
      <p:sp>
        <p:nvSpPr>
          <p:cNvPr id="5" name="Footer Placeholder 4"/>
          <p:cNvSpPr>
            <a:spLocks noGrp="1"/>
          </p:cNvSpPr>
          <p:nvPr>
            <p:ph type="ftr" sz="quarter" idx="11"/>
          </p:nvPr>
        </p:nvSpPr>
        <p:spPr/>
        <p:txBody>
          <a:bodyPr/>
          <a:lstStyle/>
          <a:p>
            <a:endParaRPr lang="en-US">
              <a:solidFill>
                <a:srgbClr val="C7FCFF"/>
              </a:solidFill>
              <a:latin typeface="Calibri"/>
            </a:endParaRPr>
          </a:p>
        </p:txBody>
      </p:sp>
      <p:sp>
        <p:nvSpPr>
          <p:cNvPr id="6" name="Slide Number Placeholder 5"/>
          <p:cNvSpPr>
            <a:spLocks noGrp="1"/>
          </p:cNvSpPr>
          <p:nvPr>
            <p:ph type="sldNum" sz="quarter" idx="12"/>
          </p:nvPr>
        </p:nvSpPr>
        <p:spPr/>
        <p:txBody>
          <a:bodyPr/>
          <a:lstStyle/>
          <a:p>
            <a:fld id="{CD1A5055-646E-8647-84ED-90A7DF656EDD}" type="slidenum">
              <a:rPr lang="en-US" smtClean="0">
                <a:latin typeface="Calibri"/>
              </a:rPr>
              <a:pPr/>
              <a:t>‹#›</a:t>
            </a:fld>
            <a:endParaRPr lang="en-US">
              <a:latin typeface="Calibri"/>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4948B671-3C0E-064E-9E7F-C0D4CA403047}" type="datetimeFigureOut">
              <a:rPr lang="en-US" smtClean="0">
                <a:solidFill>
                  <a:srgbClr val="C7FCFF"/>
                </a:solidFill>
                <a:latin typeface="Calibri"/>
              </a:rPr>
              <a:pPr/>
              <a:t>9/6/2017</a:t>
            </a:fld>
            <a:endParaRPr lang="en-US">
              <a:solidFill>
                <a:srgbClr val="C7FCFF"/>
              </a:solidFill>
              <a:latin typeface="Calibri"/>
            </a:endParaRPr>
          </a:p>
        </p:txBody>
      </p:sp>
      <p:sp>
        <p:nvSpPr>
          <p:cNvPr id="8" name="Footer Placeholder 7"/>
          <p:cNvSpPr>
            <a:spLocks noGrp="1"/>
          </p:cNvSpPr>
          <p:nvPr>
            <p:ph type="ftr" sz="quarter" idx="11"/>
          </p:nvPr>
        </p:nvSpPr>
        <p:spPr/>
        <p:txBody>
          <a:bodyPr/>
          <a:lstStyle/>
          <a:p>
            <a:endParaRPr lang="en-US">
              <a:solidFill>
                <a:srgbClr val="C7FCFF"/>
              </a:solidFill>
              <a:latin typeface="Calibri"/>
            </a:endParaRPr>
          </a:p>
        </p:txBody>
      </p:sp>
      <p:sp>
        <p:nvSpPr>
          <p:cNvPr id="9" name="Slide Number Placeholder 8"/>
          <p:cNvSpPr>
            <a:spLocks noGrp="1"/>
          </p:cNvSpPr>
          <p:nvPr>
            <p:ph type="sldNum" sz="quarter" idx="12"/>
          </p:nvPr>
        </p:nvSpPr>
        <p:spPr/>
        <p:txBody>
          <a:bodyPr/>
          <a:lstStyle/>
          <a:p>
            <a:fld id="{CD1A5055-646E-8647-84ED-90A7DF656EDD}" type="slidenum">
              <a:rPr lang="en-US" smtClean="0">
                <a:latin typeface="Calibri"/>
              </a:rPr>
              <a:pPr/>
              <a:t>‹#›</a:t>
            </a:fld>
            <a:endParaRPr lang="en-US">
              <a:latin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106424" y="2386744"/>
            <a:ext cx="6940296" cy="1645920"/>
          </a:xfrm>
          <a:solidFill>
            <a:srgbClr val="FFFFFF"/>
          </a:solidFill>
          <a:ln w="38100">
            <a:solidFill>
              <a:srgbClr val="404040"/>
            </a:solidFill>
          </a:ln>
        </p:spPr>
        <p:txBody>
          <a:bodyPr lIns="274320" rIns="274320" anchor="ctr" anchorCtr="1">
            <a:normAutofit/>
          </a:bodyPr>
          <a:lstStyle>
            <a:lvl1pPr>
              <a:defRPr sz="3500">
                <a:solidFill>
                  <a:srgbClr val="262626"/>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2021396" y="4352465"/>
            <a:ext cx="5101209" cy="1265082"/>
          </a:xfrm>
        </p:spPr>
        <p:txBody>
          <a:bodyPr anchor="t" anchorCtr="1">
            <a:normAutofit/>
          </a:bodyPr>
          <a:lstStyle>
            <a:lvl1pPr marL="0" indent="0">
              <a:buNone/>
              <a:defRPr sz="1900">
                <a:solidFill>
                  <a:schemeClr val="tx1"/>
                </a:solidFill>
              </a:defRPr>
            </a:lvl1pPr>
            <a:lvl2pPr marL="457200" indent="0">
              <a:buNone/>
              <a:defRPr sz="19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4948B671-3C0E-064E-9E7F-C0D4CA403047}" type="datetimeFigureOut">
              <a:rPr lang="en-US" smtClean="0">
                <a:solidFill>
                  <a:srgbClr val="C7FCFF"/>
                </a:solidFill>
                <a:latin typeface="Calibri"/>
              </a:rPr>
              <a:pPr/>
              <a:t>9/6/2017</a:t>
            </a:fld>
            <a:endParaRPr lang="en-US">
              <a:solidFill>
                <a:srgbClr val="C7FCFF"/>
              </a:solidFill>
              <a:latin typeface="Calibri"/>
            </a:endParaRPr>
          </a:p>
        </p:txBody>
      </p:sp>
      <p:sp>
        <p:nvSpPr>
          <p:cNvPr id="8" name="Footer Placeholder 7"/>
          <p:cNvSpPr>
            <a:spLocks noGrp="1"/>
          </p:cNvSpPr>
          <p:nvPr>
            <p:ph type="ftr" sz="quarter" idx="11"/>
          </p:nvPr>
        </p:nvSpPr>
        <p:spPr/>
        <p:txBody>
          <a:bodyPr/>
          <a:lstStyle/>
          <a:p>
            <a:endParaRPr lang="en-US">
              <a:solidFill>
                <a:srgbClr val="C7FCFF"/>
              </a:solidFill>
              <a:latin typeface="Calibri"/>
            </a:endParaRPr>
          </a:p>
        </p:txBody>
      </p:sp>
      <p:sp>
        <p:nvSpPr>
          <p:cNvPr id="9" name="Slide Number Placeholder 8"/>
          <p:cNvSpPr>
            <a:spLocks noGrp="1"/>
          </p:cNvSpPr>
          <p:nvPr>
            <p:ph type="sldNum" sz="quarter" idx="12"/>
          </p:nvPr>
        </p:nvSpPr>
        <p:spPr/>
        <p:txBody>
          <a:bodyPr/>
          <a:lstStyle/>
          <a:p>
            <a:fld id="{CD1A5055-646E-8647-84ED-90A7DF656EDD}" type="slidenum">
              <a:rPr lang="en-US" smtClean="0">
                <a:latin typeface="Calibri"/>
              </a:rPr>
              <a:pPr/>
              <a:t>‹#›</a:t>
            </a:fld>
            <a:endParaRPr lang="en-US">
              <a:latin typeface="Calibri"/>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02239" y="2638044"/>
            <a:ext cx="3288023" cy="310198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53737" y="2638044"/>
            <a:ext cx="3290516" cy="310198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Date Placeholder 7"/>
          <p:cNvSpPr>
            <a:spLocks noGrp="1"/>
          </p:cNvSpPr>
          <p:nvPr>
            <p:ph type="dt" sz="half" idx="10"/>
          </p:nvPr>
        </p:nvSpPr>
        <p:spPr/>
        <p:txBody>
          <a:bodyPr/>
          <a:lstStyle/>
          <a:p>
            <a:fld id="{4948B671-3C0E-064E-9E7F-C0D4CA403047}" type="datetimeFigureOut">
              <a:rPr lang="en-US" smtClean="0">
                <a:solidFill>
                  <a:srgbClr val="C7FCFF"/>
                </a:solidFill>
                <a:latin typeface="Calibri"/>
              </a:rPr>
              <a:pPr/>
              <a:t>9/6/2017</a:t>
            </a:fld>
            <a:endParaRPr lang="en-US">
              <a:solidFill>
                <a:srgbClr val="C7FCFF"/>
              </a:solidFill>
              <a:latin typeface="Calibri"/>
            </a:endParaRPr>
          </a:p>
        </p:txBody>
      </p:sp>
      <p:sp>
        <p:nvSpPr>
          <p:cNvPr id="9" name="Footer Placeholder 8"/>
          <p:cNvSpPr>
            <a:spLocks noGrp="1"/>
          </p:cNvSpPr>
          <p:nvPr>
            <p:ph type="ftr" sz="quarter" idx="11"/>
          </p:nvPr>
        </p:nvSpPr>
        <p:spPr/>
        <p:txBody>
          <a:bodyPr/>
          <a:lstStyle/>
          <a:p>
            <a:endParaRPr lang="en-US">
              <a:solidFill>
                <a:srgbClr val="C7FCFF"/>
              </a:solidFill>
              <a:latin typeface="Calibri"/>
            </a:endParaRPr>
          </a:p>
        </p:txBody>
      </p:sp>
      <p:sp>
        <p:nvSpPr>
          <p:cNvPr id="10" name="Slide Number Placeholder 9"/>
          <p:cNvSpPr>
            <a:spLocks noGrp="1"/>
          </p:cNvSpPr>
          <p:nvPr>
            <p:ph type="sldNum" sz="quarter" idx="12"/>
          </p:nvPr>
        </p:nvSpPr>
        <p:spPr/>
        <p:txBody>
          <a:bodyPr/>
          <a:lstStyle/>
          <a:p>
            <a:fld id="{CD1A5055-646E-8647-84ED-90A7DF656EDD}" type="slidenum">
              <a:rPr lang="en-US" smtClean="0">
                <a:latin typeface="Calibri"/>
              </a:rPr>
              <a:pPr/>
              <a:t>‹#›</a:t>
            </a:fld>
            <a:endParaRPr lang="en-US">
              <a:latin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02239" y="2313434"/>
            <a:ext cx="3288024" cy="704087"/>
          </a:xfrm>
        </p:spPr>
        <p:txBody>
          <a:bodyPr anchor="b" anchorCtr="1">
            <a:normAutofit/>
          </a:bodyPr>
          <a:lstStyle>
            <a:lvl1pPr marL="0" indent="0" algn="ctr">
              <a:buNone/>
              <a:defRPr sz="1900" b="0" cap="all" spc="1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02239" y="3143250"/>
            <a:ext cx="3288024" cy="259677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Content Placeholder 5"/>
          <p:cNvSpPr>
            <a:spLocks noGrp="1"/>
          </p:cNvSpPr>
          <p:nvPr>
            <p:ph sz="quarter" idx="4"/>
          </p:nvPr>
        </p:nvSpPr>
        <p:spPr>
          <a:xfrm>
            <a:off x="4753737" y="3143250"/>
            <a:ext cx="3290516" cy="2596776"/>
          </a:xfrm>
        </p:spPr>
        <p:txBody>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ext Placeholder 4"/>
          <p:cNvSpPr>
            <a:spLocks noGrp="1"/>
          </p:cNvSpPr>
          <p:nvPr>
            <p:ph type="body" sz="quarter" idx="13"/>
          </p:nvPr>
        </p:nvSpPr>
        <p:spPr>
          <a:xfrm>
            <a:off x="4753737" y="2313434"/>
            <a:ext cx="3290516" cy="704087"/>
          </a:xfrm>
        </p:spPr>
        <p:txBody>
          <a:bodyPr anchor="b" anchorCtr="1">
            <a:normAutofit/>
          </a:bodyPr>
          <a:lstStyle>
            <a:lvl1pPr marL="0" indent="0" algn="ctr">
              <a:buNone/>
              <a:defRPr sz="1900" b="0" cap="all" spc="1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4948B671-3C0E-064E-9E7F-C0D4CA403047}" type="datetimeFigureOut">
              <a:rPr lang="en-US" smtClean="0">
                <a:solidFill>
                  <a:srgbClr val="C7FCFF"/>
                </a:solidFill>
                <a:latin typeface="Calibri"/>
              </a:rPr>
              <a:pPr/>
              <a:t>9/6/2017</a:t>
            </a:fld>
            <a:endParaRPr lang="en-US">
              <a:solidFill>
                <a:srgbClr val="C7FCFF"/>
              </a:solidFill>
              <a:latin typeface="Calibri"/>
            </a:endParaRPr>
          </a:p>
        </p:txBody>
      </p:sp>
      <p:sp>
        <p:nvSpPr>
          <p:cNvPr id="8" name="Footer Placeholder 7"/>
          <p:cNvSpPr>
            <a:spLocks noGrp="1"/>
          </p:cNvSpPr>
          <p:nvPr>
            <p:ph type="ftr" sz="quarter" idx="11"/>
          </p:nvPr>
        </p:nvSpPr>
        <p:spPr/>
        <p:txBody>
          <a:bodyPr/>
          <a:lstStyle/>
          <a:p>
            <a:endParaRPr lang="en-US">
              <a:solidFill>
                <a:srgbClr val="C7FCFF"/>
              </a:solidFill>
              <a:latin typeface="Calibri"/>
            </a:endParaRPr>
          </a:p>
        </p:txBody>
      </p:sp>
      <p:sp>
        <p:nvSpPr>
          <p:cNvPr id="9" name="Slide Number Placeholder 8"/>
          <p:cNvSpPr>
            <a:spLocks noGrp="1"/>
          </p:cNvSpPr>
          <p:nvPr>
            <p:ph type="sldNum" sz="quarter" idx="12"/>
          </p:nvPr>
        </p:nvSpPr>
        <p:spPr/>
        <p:txBody>
          <a:bodyPr/>
          <a:lstStyle/>
          <a:p>
            <a:fld id="{CD1A5055-646E-8647-84ED-90A7DF656EDD}" type="slidenum">
              <a:rPr lang="en-US" smtClean="0">
                <a:latin typeface="Calibri"/>
              </a:rPr>
              <a:pPr/>
              <a:t>‹#›</a:t>
            </a:fld>
            <a:endParaRPr lang="en-US">
              <a:latin typeface="Calibri"/>
            </a:endParaRPr>
          </a:p>
        </p:txBody>
      </p:sp>
      <p:sp>
        <p:nvSpPr>
          <p:cNvPr id="10" name="Title 9"/>
          <p:cNvSpPr>
            <a:spLocks noGrp="1"/>
          </p:cNvSpPr>
          <p:nvPr>
            <p:ph type="title"/>
          </p:nvPr>
        </p:nvSpPr>
        <p:spPr/>
        <p:txBody>
          <a:bodyPr/>
          <a:lstStyle/>
          <a:p>
            <a:r>
              <a:rPr lang="en-US" smtClean="0"/>
              <a:t>Click to edit Master title style</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4948B671-3C0E-064E-9E7F-C0D4CA403047}" type="datetimeFigureOut">
              <a:rPr lang="en-US" smtClean="0">
                <a:solidFill>
                  <a:srgbClr val="C7FCFF"/>
                </a:solidFill>
                <a:latin typeface="Calibri"/>
              </a:rPr>
              <a:pPr/>
              <a:t>9/6/2017</a:t>
            </a:fld>
            <a:endParaRPr lang="en-US">
              <a:solidFill>
                <a:srgbClr val="C7FCFF"/>
              </a:solidFill>
              <a:latin typeface="Calibri"/>
            </a:endParaRPr>
          </a:p>
        </p:txBody>
      </p:sp>
      <p:sp>
        <p:nvSpPr>
          <p:cNvPr id="4" name="Footer Placeholder 3"/>
          <p:cNvSpPr>
            <a:spLocks noGrp="1"/>
          </p:cNvSpPr>
          <p:nvPr>
            <p:ph type="ftr" sz="quarter" idx="11"/>
          </p:nvPr>
        </p:nvSpPr>
        <p:spPr/>
        <p:txBody>
          <a:bodyPr/>
          <a:lstStyle/>
          <a:p>
            <a:endParaRPr lang="en-US">
              <a:solidFill>
                <a:srgbClr val="C7FCFF"/>
              </a:solidFill>
              <a:latin typeface="Calibri"/>
            </a:endParaRPr>
          </a:p>
        </p:txBody>
      </p:sp>
      <p:sp>
        <p:nvSpPr>
          <p:cNvPr id="5" name="Slide Number Placeholder 4"/>
          <p:cNvSpPr>
            <a:spLocks noGrp="1"/>
          </p:cNvSpPr>
          <p:nvPr>
            <p:ph type="sldNum" sz="quarter" idx="12"/>
          </p:nvPr>
        </p:nvSpPr>
        <p:spPr/>
        <p:txBody>
          <a:bodyPr/>
          <a:lstStyle/>
          <a:p>
            <a:fld id="{CD1A5055-646E-8647-84ED-90A7DF656EDD}" type="slidenum">
              <a:rPr lang="en-US" smtClean="0">
                <a:latin typeface="Calibri"/>
              </a:rPr>
              <a:pPr/>
              <a:t>‹#›</a:t>
            </a:fld>
            <a:endParaRPr lang="en-US">
              <a:latin typeface="Calibri"/>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948B671-3C0E-064E-9E7F-C0D4CA403047}" type="datetimeFigureOut">
              <a:rPr lang="en-US" smtClean="0">
                <a:solidFill>
                  <a:srgbClr val="C7FCFF"/>
                </a:solidFill>
                <a:latin typeface="Calibri"/>
              </a:rPr>
              <a:pPr/>
              <a:t>9/6/2017</a:t>
            </a:fld>
            <a:endParaRPr lang="en-US">
              <a:solidFill>
                <a:srgbClr val="C7FCFF"/>
              </a:solidFill>
              <a:latin typeface="Calibri"/>
            </a:endParaRPr>
          </a:p>
        </p:txBody>
      </p:sp>
      <p:sp>
        <p:nvSpPr>
          <p:cNvPr id="3" name="Footer Placeholder 2"/>
          <p:cNvSpPr>
            <a:spLocks noGrp="1"/>
          </p:cNvSpPr>
          <p:nvPr>
            <p:ph type="ftr" sz="quarter" idx="11"/>
          </p:nvPr>
        </p:nvSpPr>
        <p:spPr/>
        <p:txBody>
          <a:bodyPr/>
          <a:lstStyle/>
          <a:p>
            <a:endParaRPr lang="en-US">
              <a:solidFill>
                <a:srgbClr val="C7FCFF"/>
              </a:solidFill>
              <a:latin typeface="Calibri"/>
            </a:endParaRPr>
          </a:p>
        </p:txBody>
      </p:sp>
      <p:sp>
        <p:nvSpPr>
          <p:cNvPr id="4" name="Slide Number Placeholder 3"/>
          <p:cNvSpPr>
            <a:spLocks noGrp="1"/>
          </p:cNvSpPr>
          <p:nvPr>
            <p:ph type="sldNum" sz="quarter" idx="12"/>
          </p:nvPr>
        </p:nvSpPr>
        <p:spPr/>
        <p:txBody>
          <a:bodyPr/>
          <a:lstStyle/>
          <a:p>
            <a:fld id="{CD1A5055-646E-8647-84ED-90A7DF656EDD}" type="slidenum">
              <a:rPr lang="en-US" smtClean="0">
                <a:latin typeface="Calibri"/>
              </a:rPr>
              <a:pPr/>
              <a:t>‹#›</a:t>
            </a:fld>
            <a:endParaRPr lang="en-US">
              <a:latin typeface="Calibri"/>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6" name="Rectangle 25"/>
          <p:cNvSpPr/>
          <p:nvPr/>
        </p:nvSpPr>
        <p:spPr>
          <a:xfrm>
            <a:off x="0" y="0"/>
            <a:ext cx="457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40703" y="2243829"/>
            <a:ext cx="3290594" cy="1141497"/>
          </a:xfrm>
          <a:solidFill>
            <a:srgbClr val="FFFFFF"/>
          </a:solidFill>
          <a:ln>
            <a:solidFill>
              <a:srgbClr val="404040"/>
            </a:solidFill>
          </a:ln>
        </p:spPr>
        <p:txBody>
          <a:bodyPr anchor="ctr" anchorCtr="1">
            <a:normAutofit/>
          </a:bodyPr>
          <a:lstStyle>
            <a:lvl1pPr>
              <a:defRPr sz="2100">
                <a:solidFill>
                  <a:srgbClr val="262626"/>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5052060" y="804672"/>
            <a:ext cx="3611880" cy="5248656"/>
          </a:xfrm>
        </p:spPr>
        <p:txBody>
          <a:bodyPr>
            <a:normAutofit/>
          </a:bodyPr>
          <a:lstStyle>
            <a:lvl1pPr>
              <a:defRPr sz="1900">
                <a:solidFill>
                  <a:schemeClr val="tx1"/>
                </a:solidFill>
              </a:defRPr>
            </a:lvl1pPr>
            <a:lvl2pPr>
              <a:defRPr sz="1600">
                <a:solidFill>
                  <a:schemeClr val="tx1"/>
                </a:solidFill>
              </a:defRPr>
            </a:lvl2pPr>
            <a:lvl3pPr>
              <a:defRPr sz="16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62965" y="3549918"/>
            <a:ext cx="2846070" cy="2194036"/>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9" name="Date Placeholder 8"/>
          <p:cNvSpPr>
            <a:spLocks noGrp="1"/>
          </p:cNvSpPr>
          <p:nvPr>
            <p:ph type="dt" sz="half" idx="10"/>
          </p:nvPr>
        </p:nvSpPr>
        <p:spPr/>
        <p:txBody>
          <a:bodyPr/>
          <a:lstStyle/>
          <a:p>
            <a:fld id="{4948B671-3C0E-064E-9E7F-C0D4CA403047}" type="datetimeFigureOut">
              <a:rPr lang="en-US" smtClean="0">
                <a:solidFill>
                  <a:srgbClr val="C7FCFF"/>
                </a:solidFill>
                <a:latin typeface="Calibri"/>
              </a:rPr>
              <a:pPr/>
              <a:t>9/6/2017</a:t>
            </a:fld>
            <a:endParaRPr lang="en-US">
              <a:solidFill>
                <a:srgbClr val="C7FCFF"/>
              </a:solidFill>
              <a:latin typeface="Calibri"/>
            </a:endParaRPr>
          </a:p>
        </p:txBody>
      </p:sp>
      <p:sp>
        <p:nvSpPr>
          <p:cNvPr id="10" name="Footer Placeholder 9"/>
          <p:cNvSpPr>
            <a:spLocks noGrp="1"/>
          </p:cNvSpPr>
          <p:nvPr>
            <p:ph type="ftr" sz="quarter" idx="11"/>
          </p:nvPr>
        </p:nvSpPr>
        <p:spPr>
          <a:xfrm>
            <a:off x="640703" y="6236208"/>
            <a:ext cx="3806398" cy="320040"/>
          </a:xfrm>
        </p:spPr>
        <p:txBody>
          <a:bodyPr>
            <a:normAutofit/>
          </a:bodyPr>
          <a:lstStyle>
            <a:lvl1pPr>
              <a:defRPr>
                <a:solidFill>
                  <a:srgbClr val="FFFFFF">
                    <a:alpha val="70000"/>
                  </a:srgbClr>
                </a:solidFill>
              </a:defRPr>
            </a:lvl1pPr>
          </a:lstStyle>
          <a:p>
            <a:endParaRPr lang="en-US">
              <a:solidFill>
                <a:srgbClr val="C7FCFF"/>
              </a:solidFill>
              <a:latin typeface="Calibri"/>
            </a:endParaRPr>
          </a:p>
        </p:txBody>
      </p:sp>
      <p:sp>
        <p:nvSpPr>
          <p:cNvPr id="11" name="Slide Number Placeholder 10"/>
          <p:cNvSpPr>
            <a:spLocks noGrp="1"/>
          </p:cNvSpPr>
          <p:nvPr>
            <p:ph type="sldNum" sz="quarter" idx="12"/>
          </p:nvPr>
        </p:nvSpPr>
        <p:spPr/>
        <p:txBody>
          <a:bodyPr/>
          <a:lstStyle/>
          <a:p>
            <a:fld id="{CD1A5055-646E-8647-84ED-90A7DF656EDD}" type="slidenum">
              <a:rPr lang="en-US" smtClean="0">
                <a:latin typeface="Calibri"/>
              </a:rPr>
              <a:pPr/>
              <a:t>‹#›</a:t>
            </a:fld>
            <a:endParaRPr lang="en-US">
              <a:latin typeface="Calibri"/>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1" name="Rectangle 10"/>
          <p:cNvSpPr/>
          <p:nvPr/>
        </p:nvSpPr>
        <p:spPr>
          <a:xfrm>
            <a:off x="0" y="0"/>
            <a:ext cx="457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40080" y="2243828"/>
            <a:ext cx="3291840" cy="1143000"/>
          </a:xfrm>
          <a:solidFill>
            <a:srgbClr val="FFFFFF"/>
          </a:solidFill>
          <a:ln>
            <a:solidFill>
              <a:srgbClr val="262626"/>
            </a:solidFill>
          </a:ln>
        </p:spPr>
        <p:txBody>
          <a:bodyPr anchor="ctr" anchorCtr="1">
            <a:noAutofit/>
          </a:bodyPr>
          <a:lstStyle>
            <a:lvl1pPr>
              <a:defRPr sz="2100">
                <a:solidFill>
                  <a:srgbClr val="262626"/>
                </a:solidFill>
              </a:defRPr>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4572000" y="0"/>
            <a:ext cx="4576573" cy="6858000"/>
          </a:xfrm>
          <a:solidFill>
            <a:schemeClr val="bg1"/>
          </a:solidFill>
        </p:spPr>
        <p:txBody>
          <a:bodyPr anchor="t"/>
          <a:lstStyle>
            <a:lvl1pPr marL="0" indent="0">
              <a:buNone/>
              <a:defRPr sz="3200">
                <a:solidFill>
                  <a:schemeClr val="tx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862965" y="3549919"/>
            <a:ext cx="2846070" cy="2194037"/>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8" name="Date Placeholder 7"/>
          <p:cNvSpPr>
            <a:spLocks noGrp="1"/>
          </p:cNvSpPr>
          <p:nvPr>
            <p:ph type="dt" sz="half" idx="10"/>
          </p:nvPr>
        </p:nvSpPr>
        <p:spPr/>
        <p:txBody>
          <a:bodyPr/>
          <a:lstStyle>
            <a:lvl1pPr>
              <a:defRPr>
                <a:solidFill>
                  <a:srgbClr val="FFFFFF"/>
                </a:solidFill>
                <a:effectLst>
                  <a:outerShdw blurRad="50800" dist="38100" dir="2700000" algn="tl" rotWithShape="0">
                    <a:prstClr val="black">
                      <a:alpha val="43000"/>
                    </a:prstClr>
                  </a:outerShdw>
                </a:effectLst>
              </a:defRPr>
            </a:lvl1pPr>
          </a:lstStyle>
          <a:p>
            <a:fld id="{4948B671-3C0E-064E-9E7F-C0D4CA403047}" type="datetimeFigureOut">
              <a:rPr lang="en-US" smtClean="0">
                <a:solidFill>
                  <a:srgbClr val="C7FCFF"/>
                </a:solidFill>
                <a:latin typeface="Calibri"/>
              </a:rPr>
              <a:pPr/>
              <a:t>9/6/2017</a:t>
            </a:fld>
            <a:endParaRPr lang="en-US">
              <a:solidFill>
                <a:srgbClr val="C7FCFF"/>
              </a:solidFill>
              <a:latin typeface="Calibri"/>
            </a:endParaRPr>
          </a:p>
        </p:txBody>
      </p:sp>
      <p:sp>
        <p:nvSpPr>
          <p:cNvPr id="9" name="Footer Placeholder 8"/>
          <p:cNvSpPr>
            <a:spLocks noGrp="1"/>
          </p:cNvSpPr>
          <p:nvPr>
            <p:ph type="ftr" sz="quarter" idx="11"/>
          </p:nvPr>
        </p:nvSpPr>
        <p:spPr>
          <a:xfrm>
            <a:off x="640080" y="6236208"/>
            <a:ext cx="3803904" cy="320040"/>
          </a:xfrm>
        </p:spPr>
        <p:txBody>
          <a:bodyPr>
            <a:normAutofit/>
          </a:bodyPr>
          <a:lstStyle>
            <a:lvl1pPr>
              <a:defRPr>
                <a:solidFill>
                  <a:srgbClr val="FFFFFF">
                    <a:alpha val="70000"/>
                  </a:srgbClr>
                </a:solidFill>
              </a:defRPr>
            </a:lvl1pPr>
          </a:lstStyle>
          <a:p>
            <a:endParaRPr lang="en-US">
              <a:solidFill>
                <a:srgbClr val="C7FCFF"/>
              </a:solidFill>
              <a:latin typeface="Calibri"/>
            </a:endParaRPr>
          </a:p>
        </p:txBody>
      </p:sp>
      <p:sp>
        <p:nvSpPr>
          <p:cNvPr id="10" name="Slide Number Placeholder 9"/>
          <p:cNvSpPr>
            <a:spLocks noGrp="1"/>
          </p:cNvSpPr>
          <p:nvPr>
            <p:ph type="sldNum" sz="quarter" idx="12"/>
          </p:nvPr>
        </p:nvSpPr>
        <p:spPr/>
        <p:txBody>
          <a:bodyPr/>
          <a:lstStyle/>
          <a:p>
            <a:fld id="{CD1A5055-646E-8647-84ED-90A7DF656EDD}" type="slidenum">
              <a:rPr lang="en-US" smtClean="0">
                <a:latin typeface="Calibri"/>
              </a:rPr>
              <a:pPr/>
              <a:t>‹#›</a:t>
            </a:fld>
            <a:endParaRPr lang="en-US">
              <a:latin typeface="Calibri"/>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606045" y="964692"/>
            <a:ext cx="5937755" cy="1188720"/>
          </a:xfrm>
          <a:prstGeom prst="rect">
            <a:avLst/>
          </a:prstGeom>
          <a:solidFill>
            <a:schemeClr val="bg1"/>
          </a:solidFill>
          <a:ln w="31750" cap="sq">
            <a:solidFill>
              <a:schemeClr val="tx1">
                <a:lumMod val="75000"/>
                <a:lumOff val="25000"/>
              </a:schemeClr>
            </a:solidFill>
            <a:miter lim="800000"/>
          </a:ln>
        </p:spPr>
        <p:txBody>
          <a:bodyPr vert="horz" lIns="182880" tIns="182880" rIns="182880" bIns="18288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606045" y="2638045"/>
            <a:ext cx="5937755" cy="3101983"/>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5978943" y="6238816"/>
            <a:ext cx="2065310" cy="323968"/>
          </a:xfrm>
          <a:prstGeom prst="rect">
            <a:avLst/>
          </a:prstGeom>
        </p:spPr>
        <p:txBody>
          <a:bodyPr vert="horz" lIns="91440" tIns="45720" rIns="91440" bIns="45720" rtlCol="0" anchor="ctr"/>
          <a:lstStyle>
            <a:lvl1pPr algn="r">
              <a:defRPr sz="1000">
                <a:solidFill>
                  <a:schemeClr val="tx1">
                    <a:alpha val="70000"/>
                  </a:schemeClr>
                </a:solidFill>
              </a:defRPr>
            </a:lvl1pPr>
          </a:lstStyle>
          <a:p>
            <a:fld id="{4948B671-3C0E-064E-9E7F-C0D4CA403047}" type="datetimeFigureOut">
              <a:rPr lang="en-US" smtClean="0">
                <a:solidFill>
                  <a:srgbClr val="C7FCFF"/>
                </a:solidFill>
                <a:latin typeface="Calibri"/>
              </a:rPr>
              <a:pPr/>
              <a:t>9/6/2017</a:t>
            </a:fld>
            <a:endParaRPr lang="en-US">
              <a:solidFill>
                <a:srgbClr val="C7FCFF"/>
              </a:solidFill>
              <a:latin typeface="Calibri"/>
            </a:endParaRPr>
          </a:p>
        </p:txBody>
      </p:sp>
      <p:sp>
        <p:nvSpPr>
          <p:cNvPr id="5" name="Footer Placeholder 4"/>
          <p:cNvSpPr>
            <a:spLocks noGrp="1"/>
          </p:cNvSpPr>
          <p:nvPr>
            <p:ph type="ftr" sz="quarter" idx="3"/>
          </p:nvPr>
        </p:nvSpPr>
        <p:spPr>
          <a:xfrm>
            <a:off x="1102239" y="6236208"/>
            <a:ext cx="4556664" cy="320040"/>
          </a:xfrm>
          <a:prstGeom prst="rect">
            <a:avLst/>
          </a:prstGeom>
        </p:spPr>
        <p:txBody>
          <a:bodyPr vert="horz" lIns="91440" tIns="45720" rIns="91440" bIns="45720" rtlCol="0" anchor="ctr"/>
          <a:lstStyle>
            <a:lvl1pPr algn="l">
              <a:defRPr sz="1000">
                <a:solidFill>
                  <a:schemeClr val="tx1">
                    <a:alpha val="70000"/>
                  </a:schemeClr>
                </a:solidFill>
              </a:defRPr>
            </a:lvl1pPr>
          </a:lstStyle>
          <a:p>
            <a:endParaRPr lang="en-US">
              <a:solidFill>
                <a:srgbClr val="C7FCFF"/>
              </a:solidFill>
              <a:latin typeface="Calibri"/>
            </a:endParaRPr>
          </a:p>
        </p:txBody>
      </p:sp>
      <p:sp>
        <p:nvSpPr>
          <p:cNvPr id="6" name="Slide Number Placeholder 5"/>
          <p:cNvSpPr>
            <a:spLocks noGrp="1"/>
          </p:cNvSpPr>
          <p:nvPr>
            <p:ph type="sldNum" sz="quarter" idx="4"/>
          </p:nvPr>
        </p:nvSpPr>
        <p:spPr>
          <a:xfrm>
            <a:off x="8240112" y="6217920"/>
            <a:ext cx="365760" cy="365760"/>
          </a:xfrm>
          <a:prstGeom prst="ellipse">
            <a:avLst/>
          </a:prstGeom>
          <a:solidFill>
            <a:srgbClr val="1D1D1D">
              <a:alpha val="69804"/>
            </a:srgbClr>
          </a:solidFill>
        </p:spPr>
        <p:txBody>
          <a:bodyPr vert="horz" lIns="18288" tIns="45720" rIns="18288" bIns="45720" rtlCol="0" anchor="ctr">
            <a:noAutofit/>
          </a:bodyPr>
          <a:lstStyle>
            <a:lvl1pPr algn="ctr">
              <a:defRPr sz="1100" spc="0" baseline="0">
                <a:solidFill>
                  <a:srgbClr val="FFFFFF"/>
                </a:solidFill>
              </a:defRPr>
            </a:lvl1pPr>
          </a:lstStyle>
          <a:p>
            <a:fld id="{CD1A5055-646E-8647-84ED-90A7DF656EDD}" type="slidenum">
              <a:rPr lang="en-US" smtClean="0">
                <a:latin typeface="Calibri"/>
              </a:rPr>
              <a:pPr/>
              <a:t>‹#›</a:t>
            </a:fld>
            <a:endParaRPr lang="en-US">
              <a:latin typeface="Calibri"/>
            </a:endParaRPr>
          </a:p>
        </p:txBody>
      </p:sp>
    </p:spTree>
    <p:extLst>
      <p:ext uri="{BB962C8B-B14F-4D97-AF65-F5344CB8AC3E}">
        <p14:creationId xmlns:p14="http://schemas.microsoft.com/office/powerpoint/2010/main" val="873666166"/>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defTabSz="914400" rtl="0" eaLnBrk="1" latinLnBrk="0" hangingPunct="1">
        <a:lnSpc>
          <a:spcPct val="90000"/>
        </a:lnSpc>
        <a:spcBef>
          <a:spcPct val="0"/>
        </a:spcBef>
        <a:buNone/>
        <a:defRPr sz="2600" kern="1200" cap="all" spc="200" baseline="0">
          <a:solidFill>
            <a:schemeClr val="tx1">
              <a:lumMod val="85000"/>
              <a:lumOff val="15000"/>
            </a:schemeClr>
          </a:solidFill>
          <a:latin typeface="+mj-lt"/>
          <a:ea typeface="+mj-ea"/>
          <a:cs typeface="+mj-cs"/>
        </a:defRPr>
      </a:lvl1pPr>
    </p:titleStyle>
    <p:body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tx1">
              <a:lumMod val="85000"/>
              <a:lumOff val="15000"/>
            </a:schemeClr>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44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59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28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mailto:Kate.Wall@Strath.ac.uk"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5" Type="http://schemas.openxmlformats.org/officeDocument/2006/relationships/hyperlink" Target="mailto:Wall@Strath.ac.uk" TargetMode="External"/><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8" Type="http://schemas.openxmlformats.org/officeDocument/2006/relationships/image" Target="../media/image17.jpeg"/><Relationship Id="rId13" Type="http://schemas.openxmlformats.org/officeDocument/2006/relationships/image" Target="../media/image22.jpeg"/><Relationship Id="rId3" Type="http://schemas.openxmlformats.org/officeDocument/2006/relationships/image" Target="../media/image12.png"/><Relationship Id="rId7" Type="http://schemas.openxmlformats.org/officeDocument/2006/relationships/image" Target="../media/image16.jpeg"/><Relationship Id="rId12" Type="http://schemas.openxmlformats.org/officeDocument/2006/relationships/image" Target="../media/image21.jpeg"/><Relationship Id="rId17" Type="http://schemas.openxmlformats.org/officeDocument/2006/relationships/hyperlink" Target="mailto:Wall@Strath.ac.uk" TargetMode="External"/><Relationship Id="rId2" Type="http://schemas.openxmlformats.org/officeDocument/2006/relationships/image" Target="../media/image11.jpeg"/><Relationship Id="rId16"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15.jpeg"/><Relationship Id="rId11" Type="http://schemas.openxmlformats.org/officeDocument/2006/relationships/image" Target="../media/image20.jpeg"/><Relationship Id="rId5" Type="http://schemas.openxmlformats.org/officeDocument/2006/relationships/image" Target="../media/image14.jpeg"/><Relationship Id="rId15" Type="http://schemas.openxmlformats.org/officeDocument/2006/relationships/image" Target="../media/image24.jpeg"/><Relationship Id="rId10" Type="http://schemas.openxmlformats.org/officeDocument/2006/relationships/image" Target="../media/image19.jpeg"/><Relationship Id="rId4" Type="http://schemas.openxmlformats.org/officeDocument/2006/relationships/image" Target="../media/image13.jpeg"/><Relationship Id="rId9" Type="http://schemas.openxmlformats.org/officeDocument/2006/relationships/image" Target="../media/image18.jpeg"/><Relationship Id="rId14" Type="http://schemas.openxmlformats.org/officeDocument/2006/relationships/image" Target="../media/image23.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hyperlink" Target="mailto:Wall@Strath.ac.uk" TargetMode="External"/><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5.png"/><Relationship Id="rId1" Type="http://schemas.openxmlformats.org/officeDocument/2006/relationships/slideLayout" Target="../slideLayouts/slideLayout2.xml"/><Relationship Id="rId4" Type="http://schemas.openxmlformats.org/officeDocument/2006/relationships/hyperlink" Target="mailto:Wall@Strath.ac.uk" TargetMode="External"/></Relationships>
</file>

<file path=ppt/slides/_rels/slide15.xml.rels><?xml version="1.0" encoding="UTF-8" standalone="yes"?>
<Relationships xmlns="http://schemas.openxmlformats.org/package/2006/relationships"><Relationship Id="rId3" Type="http://schemas.openxmlformats.org/officeDocument/2006/relationships/hyperlink" Target="mailto:Wall@Strath.ac.uk" TargetMode="External"/><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6.png"/><Relationship Id="rId1" Type="http://schemas.openxmlformats.org/officeDocument/2006/relationships/slideLayout" Target="../slideLayouts/slideLayout2.xml"/><Relationship Id="rId4" Type="http://schemas.openxmlformats.org/officeDocument/2006/relationships/hyperlink" Target="mailto:Wall@Strath.ac.uk"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7.tiff"/><Relationship Id="rId1" Type="http://schemas.openxmlformats.org/officeDocument/2006/relationships/slideLayout" Target="../slideLayouts/slideLayout2.xml"/><Relationship Id="rId4" Type="http://schemas.openxmlformats.org/officeDocument/2006/relationships/hyperlink" Target="mailto:Wall@Strath.ac.uk"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8.jpeg"/><Relationship Id="rId1" Type="http://schemas.openxmlformats.org/officeDocument/2006/relationships/slideLayout" Target="../slideLayouts/slideLayout2.xml"/><Relationship Id="rId4" Type="http://schemas.openxmlformats.org/officeDocument/2006/relationships/hyperlink" Target="mailto:Wall@Strath.ac.uk"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image" Target="../media/image29.png"/><Relationship Id="rId1" Type="http://schemas.openxmlformats.org/officeDocument/2006/relationships/slideLayout" Target="../slideLayouts/slideLayout7.xml"/><Relationship Id="rId6" Type="http://schemas.openxmlformats.org/officeDocument/2006/relationships/hyperlink" Target="mailto:Wall@Strath.ac.uk" TargetMode="External"/><Relationship Id="rId5" Type="http://schemas.openxmlformats.org/officeDocument/2006/relationships/image" Target="../media/image1.png"/><Relationship Id="rId4" Type="http://schemas.openxmlformats.org/officeDocument/2006/relationships/image" Target="../media/image31.png"/></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mailto:Wall@Strath.ac.uk" TargetMode="External"/><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image" Target="../media/image32.tiff"/><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xml"/><Relationship Id="rId1" Type="http://schemas.openxmlformats.org/officeDocument/2006/relationships/slideLayout" Target="../slideLayouts/slideLayout4.xml"/><Relationship Id="rId6" Type="http://schemas.openxmlformats.org/officeDocument/2006/relationships/diagramColors" Target="../diagrams/colors2.xml"/><Relationship Id="rId5" Type="http://schemas.openxmlformats.org/officeDocument/2006/relationships/diagramQuickStyle" Target="../diagrams/quickStyle2.xml"/><Relationship Id="rId10" Type="http://schemas.openxmlformats.org/officeDocument/2006/relationships/hyperlink" Target="mailto:Kate.Wall@strath.ac.uk" TargetMode="External"/><Relationship Id="rId4" Type="http://schemas.openxmlformats.org/officeDocument/2006/relationships/diagramLayout" Target="../diagrams/layout2.xml"/><Relationship Id="rId9" Type="http://schemas.openxmlformats.org/officeDocument/2006/relationships/image" Target="../media/image33.png"/></Relationships>
</file>

<file path=ppt/slides/_rels/slide22.xml.rels><?xml version="1.0" encoding="UTF-8" standalone="yes"?>
<Relationships xmlns="http://schemas.openxmlformats.org/package/2006/relationships"><Relationship Id="rId8" Type="http://schemas.openxmlformats.org/officeDocument/2006/relationships/diagramData" Target="../diagrams/data4.xml"/><Relationship Id="rId13" Type="http://schemas.openxmlformats.org/officeDocument/2006/relationships/image" Target="../media/image33.png"/><Relationship Id="rId3" Type="http://schemas.openxmlformats.org/officeDocument/2006/relationships/diagramLayout" Target="../diagrams/layout3.xml"/><Relationship Id="rId7" Type="http://schemas.openxmlformats.org/officeDocument/2006/relationships/image" Target="../media/image32.tiff"/><Relationship Id="rId12" Type="http://schemas.microsoft.com/office/2007/relationships/diagramDrawing" Target="../diagrams/drawing4.xml"/><Relationship Id="rId2" Type="http://schemas.openxmlformats.org/officeDocument/2006/relationships/diagramData" Target="../diagrams/data3.xml"/><Relationship Id="rId1" Type="http://schemas.openxmlformats.org/officeDocument/2006/relationships/slideLayout" Target="../slideLayouts/slideLayout4.xml"/><Relationship Id="rId6" Type="http://schemas.microsoft.com/office/2007/relationships/diagramDrawing" Target="../diagrams/drawing3.xml"/><Relationship Id="rId11" Type="http://schemas.openxmlformats.org/officeDocument/2006/relationships/diagramColors" Target="../diagrams/colors4.xml"/><Relationship Id="rId5" Type="http://schemas.openxmlformats.org/officeDocument/2006/relationships/diagramColors" Target="../diagrams/colors3.xml"/><Relationship Id="rId10" Type="http://schemas.openxmlformats.org/officeDocument/2006/relationships/diagramQuickStyle" Target="../diagrams/quickStyle4.xml"/><Relationship Id="rId4" Type="http://schemas.openxmlformats.org/officeDocument/2006/relationships/diagramQuickStyle" Target="../diagrams/quickStyle3.xml"/><Relationship Id="rId9" Type="http://schemas.openxmlformats.org/officeDocument/2006/relationships/diagramLayout" Target="../diagrams/layout4.xml"/><Relationship Id="rId14" Type="http://schemas.openxmlformats.org/officeDocument/2006/relationships/hyperlink" Target="mailto:Kate.Wall@strath.ac.uk" TargetMode="External"/></Relationships>
</file>

<file path=ppt/slides/_rels/slide23.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hyperlink" Target="mailto:Kate.Wall@strath.ac.uk" TargetMode="External"/><Relationship Id="rId7" Type="http://schemas.openxmlformats.org/officeDocument/2006/relationships/diagramColors" Target="../diagrams/colors5.xml"/><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diagramQuickStyle" Target="../diagrams/quickStyle5.xml"/><Relationship Id="rId5" Type="http://schemas.openxmlformats.org/officeDocument/2006/relationships/diagramLayout" Target="../diagrams/layout5.xml"/><Relationship Id="rId10" Type="http://schemas.openxmlformats.org/officeDocument/2006/relationships/image" Target="../media/image33.png"/><Relationship Id="rId4" Type="http://schemas.openxmlformats.org/officeDocument/2006/relationships/diagramData" Target="../diagrams/data5.xml"/><Relationship Id="rId9" Type="http://schemas.openxmlformats.org/officeDocument/2006/relationships/image" Target="../media/image32.tiff"/></Relationships>
</file>

<file path=ppt/slides/_rels/slide2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36.png"/><Relationship Id="rId4" Type="http://schemas.openxmlformats.org/officeDocument/2006/relationships/image" Target="../media/image35.png"/></Relationships>
</file>

<file path=ppt/slides/_rels/slide2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39.png"/><Relationship Id="rId4" Type="http://schemas.openxmlformats.org/officeDocument/2006/relationships/image" Target="../media/image38.png"/></Relationships>
</file>

<file path=ppt/slides/_rels/slide2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hyperlink" Target="mailto:Kate.Wall@strath.ac.uk" TargetMode="External"/><Relationship Id="rId5" Type="http://schemas.openxmlformats.org/officeDocument/2006/relationships/image" Target="../media/image42.png"/><Relationship Id="rId4" Type="http://schemas.openxmlformats.org/officeDocument/2006/relationships/image" Target="../media/image41.png"/></Relationships>
</file>

<file path=ppt/slides/_rels/slide27.xml.rels><?xml version="1.0" encoding="UTF-8" standalone="yes"?>
<Relationships xmlns="http://schemas.openxmlformats.org/package/2006/relationships"><Relationship Id="rId3" Type="http://schemas.openxmlformats.org/officeDocument/2006/relationships/diagramLayout" Target="../diagrams/layout6.xml"/><Relationship Id="rId7" Type="http://schemas.openxmlformats.org/officeDocument/2006/relationships/hyperlink" Target="mailto:Kate.Wall@strath.ac.uk" TargetMode="External"/><Relationship Id="rId2" Type="http://schemas.openxmlformats.org/officeDocument/2006/relationships/diagramData" Target="../diagrams/data6.xml"/><Relationship Id="rId1" Type="http://schemas.openxmlformats.org/officeDocument/2006/relationships/slideLayout" Target="../slideLayouts/slideLayout4.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28.xml.rels><?xml version="1.0" encoding="UTF-8" standalone="yes"?>
<Relationships xmlns="http://schemas.openxmlformats.org/package/2006/relationships"><Relationship Id="rId3" Type="http://schemas.openxmlformats.org/officeDocument/2006/relationships/hyperlink" Target="mailto:Kate.Wall@strath.ac.uk" TargetMode="External"/><Relationship Id="rId2" Type="http://schemas.openxmlformats.org/officeDocument/2006/relationships/image" Target="../media/image43.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hyperlink" Target="https://www.facebook.com/groups/studentvoicepage/" TargetMode="External"/><Relationship Id="rId2" Type="http://schemas.openxmlformats.org/officeDocument/2006/relationships/hyperlink" Target="http://www.voicebirthtoseven.co.uk" TargetMode="External"/><Relationship Id="rId1" Type="http://schemas.openxmlformats.org/officeDocument/2006/relationships/slideLayout" Target="../slideLayouts/slideLayout2.xml"/><Relationship Id="rId6" Type="http://schemas.openxmlformats.org/officeDocument/2006/relationships/hyperlink" Target="mailto:Wall@Strath.ac.uk" TargetMode="External"/><Relationship Id="rId5" Type="http://schemas.openxmlformats.org/officeDocument/2006/relationships/image" Target="../media/image1.png"/><Relationship Id="rId4" Type="http://schemas.openxmlformats.org/officeDocument/2006/relationships/hyperlink" Target="https://ijsv.psu.edu"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hyperlink" Target="mailto:Wall@Strath.ac.uk" TargetMode="External"/><Relationship Id="rId3" Type="http://schemas.openxmlformats.org/officeDocument/2006/relationships/diagramLayout" Target="../diagrams/layout1.xml"/><Relationship Id="rId7" Type="http://schemas.openxmlformats.org/officeDocument/2006/relationships/image" Target="../media/image1.pn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hyperlink" Target="mailto:Wall@Strath.ac.uk"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hyperlink" Target="mailto:Wall@Strath.ac.uk" TargetMode="Externa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jpg"/><Relationship Id="rId1" Type="http://schemas.openxmlformats.org/officeDocument/2006/relationships/slideLayout" Target="../slideLayouts/slideLayout2.xml"/><Relationship Id="rId4" Type="http://schemas.openxmlformats.org/officeDocument/2006/relationships/hyperlink" Target="mailto:Wall@Strath.ac.uk"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CONNECTING STUDENT VOICE AND TEACHER PROFESSIONAL LEARNING</a:t>
            </a:r>
            <a:endParaRPr lang="en-US" dirty="0"/>
          </a:p>
        </p:txBody>
      </p:sp>
      <p:sp>
        <p:nvSpPr>
          <p:cNvPr id="3" name="Subtitle 2"/>
          <p:cNvSpPr>
            <a:spLocks noGrp="1"/>
          </p:cNvSpPr>
          <p:nvPr>
            <p:ph type="subTitle" idx="1"/>
          </p:nvPr>
        </p:nvSpPr>
        <p:spPr/>
        <p:txBody>
          <a:bodyPr>
            <a:noAutofit/>
          </a:bodyPr>
          <a:lstStyle/>
          <a:p>
            <a:r>
              <a:rPr lang="en-US" sz="2400" b="1" dirty="0" smtClean="0"/>
              <a:t>Professor Kate Wall</a:t>
            </a:r>
          </a:p>
          <a:p>
            <a:r>
              <a:rPr lang="en-US" sz="2400" b="1" dirty="0"/>
              <a:t>6</a:t>
            </a:r>
            <a:r>
              <a:rPr lang="en-US" sz="2400" b="1" baseline="30000" dirty="0" smtClean="0"/>
              <a:t>th</a:t>
            </a:r>
            <a:r>
              <a:rPr lang="en-US" sz="2400" b="1" dirty="0" smtClean="0"/>
              <a:t> SEPTEMBER 2017</a:t>
            </a:r>
            <a:endParaRPr lang="en-US" sz="2400" b="1" dirty="0"/>
          </a:p>
          <a:p>
            <a:r>
              <a:rPr lang="en-US" sz="2400" b="1" dirty="0" smtClean="0">
                <a:hlinkClick r:id="rId2"/>
              </a:rPr>
              <a:t>Kate.Wall@Strath.ac.uk</a:t>
            </a:r>
            <a:endParaRPr lang="en-US" sz="2400" b="1" dirty="0" smtClean="0"/>
          </a:p>
          <a:p>
            <a:r>
              <a:rPr lang="en-US" sz="2400" b="1" dirty="0" smtClean="0"/>
              <a:t>@Kate_Wall98</a:t>
            </a:r>
            <a:endParaRPr lang="en-US" sz="2400" b="1" dirty="0"/>
          </a:p>
        </p:txBody>
      </p:sp>
      <p:pic>
        <p:nvPicPr>
          <p:cNvPr id="11" name="Picture 10" descr="Screen Shot 2017-07-27 at 10.47.38.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96328" y="5129845"/>
            <a:ext cx="1557081" cy="1546560"/>
          </a:xfrm>
          <a:prstGeom prst="rect">
            <a:avLst/>
          </a:prstGeom>
        </p:spPr>
      </p:pic>
    </p:spTree>
    <p:extLst>
      <p:ext uri="{BB962C8B-B14F-4D97-AF65-F5344CB8AC3E}">
        <p14:creationId xmlns:p14="http://schemas.microsoft.com/office/powerpoint/2010/main" val="361539328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5650992" y="-2"/>
            <a:ext cx="3493008" cy="68580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5892165" y="315301"/>
            <a:ext cx="3010662" cy="5623561"/>
          </a:xfrm>
          <a:prstGeom prst="rect">
            <a:avLst/>
          </a:prstGeom>
          <a:noFill/>
          <a:ln w="317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6015609" y="479893"/>
            <a:ext cx="2763774" cy="52943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rotWithShape="1">
          <a:blip r:embed="rId2"/>
          <a:srcRect l="2913" r="4269" b="4"/>
          <a:stretch/>
        </p:blipFill>
        <p:spPr>
          <a:xfrm>
            <a:off x="6139808" y="665018"/>
            <a:ext cx="2515375" cy="2032419"/>
          </a:xfrm>
          <a:prstGeom prst="rect">
            <a:avLst/>
          </a:prstGeom>
        </p:spPr>
      </p:pic>
      <p:pic>
        <p:nvPicPr>
          <p:cNvPr id="4" name="Picture 3"/>
          <p:cNvPicPr>
            <a:picLocks noChangeAspect="1"/>
          </p:cNvPicPr>
          <p:nvPr/>
        </p:nvPicPr>
        <p:blipFill rotWithShape="1">
          <a:blip r:embed="rId3"/>
          <a:srcRect l="21405" r="17572" b="2"/>
          <a:stretch/>
        </p:blipFill>
        <p:spPr>
          <a:xfrm>
            <a:off x="6139808" y="2854035"/>
            <a:ext cx="2515375" cy="2761673"/>
          </a:xfrm>
          <a:prstGeom prst="rect">
            <a:avLst/>
          </a:prstGeom>
        </p:spPr>
      </p:pic>
      <p:sp>
        <p:nvSpPr>
          <p:cNvPr id="2" name="Title 1"/>
          <p:cNvSpPr>
            <a:spLocks noGrp="1"/>
          </p:cNvSpPr>
          <p:nvPr>
            <p:ph type="title"/>
          </p:nvPr>
        </p:nvSpPr>
        <p:spPr>
          <a:xfrm>
            <a:off x="603503" y="964692"/>
            <a:ext cx="4446478" cy="1188720"/>
          </a:xfrm>
        </p:spPr>
        <p:txBody>
          <a:bodyPr>
            <a:normAutofit/>
          </a:bodyPr>
          <a:lstStyle/>
          <a:p>
            <a:r>
              <a:rPr lang="en-US" sz="1800" dirty="0"/>
              <a:t>Marlborough Primary School, </a:t>
            </a:r>
            <a:br>
              <a:rPr lang="en-US" sz="1800" dirty="0"/>
            </a:br>
            <a:r>
              <a:rPr lang="en-US" sz="1800" dirty="0"/>
              <a:t>Cornwall: Example of Trust</a:t>
            </a:r>
          </a:p>
        </p:txBody>
      </p:sp>
      <p:sp>
        <p:nvSpPr>
          <p:cNvPr id="3" name="Content Placeholder 2"/>
          <p:cNvSpPr>
            <a:spLocks noGrp="1"/>
          </p:cNvSpPr>
          <p:nvPr>
            <p:ph idx="1"/>
          </p:nvPr>
        </p:nvSpPr>
        <p:spPr>
          <a:xfrm>
            <a:off x="603504" y="2638044"/>
            <a:ext cx="4443984" cy="3101983"/>
          </a:xfrm>
        </p:spPr>
        <p:txBody>
          <a:bodyPr>
            <a:normAutofit/>
          </a:bodyPr>
          <a:lstStyle/>
          <a:p>
            <a:r>
              <a:rPr lang="en-US" dirty="0"/>
              <a:t>Elected school council – 2 students per class</a:t>
            </a:r>
          </a:p>
          <a:p>
            <a:r>
              <a:rPr lang="en-US" dirty="0"/>
              <a:t>No adult input</a:t>
            </a:r>
          </a:p>
          <a:p>
            <a:r>
              <a:rPr lang="en-US" dirty="0"/>
              <a:t>£4,000 budget</a:t>
            </a:r>
          </a:p>
          <a:p>
            <a:r>
              <a:rPr lang="en-US" dirty="0"/>
              <a:t>To support the student experience</a:t>
            </a:r>
          </a:p>
          <a:p>
            <a:endParaRPr lang="en-US" dirty="0"/>
          </a:p>
          <a:p>
            <a:endParaRPr lang="en-US" dirty="0"/>
          </a:p>
          <a:p>
            <a:endParaRPr lang="en-US" dirty="0"/>
          </a:p>
        </p:txBody>
      </p:sp>
      <p:pic>
        <p:nvPicPr>
          <p:cNvPr id="9" name="Picture 8" descr="Screen Shot 2017-07-27 at 10.47.38.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46943" y="5768356"/>
            <a:ext cx="1097057" cy="1089644"/>
          </a:xfrm>
          <a:prstGeom prst="rect">
            <a:avLst/>
          </a:prstGeom>
        </p:spPr>
      </p:pic>
      <p:sp>
        <p:nvSpPr>
          <p:cNvPr id="11" name="TextBox 10"/>
          <p:cNvSpPr txBox="1"/>
          <p:nvPr/>
        </p:nvSpPr>
        <p:spPr>
          <a:xfrm>
            <a:off x="178420" y="6289288"/>
            <a:ext cx="3077736" cy="523220"/>
          </a:xfrm>
          <a:prstGeom prst="rect">
            <a:avLst/>
          </a:prstGeom>
          <a:noFill/>
        </p:spPr>
        <p:txBody>
          <a:bodyPr wrap="square" rtlCol="0">
            <a:spAutoFit/>
          </a:bodyPr>
          <a:lstStyle/>
          <a:p>
            <a:r>
              <a:rPr lang="en-US" sz="1400" smtClean="0">
                <a:hlinkClick r:id="rId5"/>
              </a:rPr>
              <a:t>Kate.Wall@Strath.ac.uk</a:t>
            </a:r>
            <a:endParaRPr lang="en-US" sz="1400" dirty="0" smtClean="0"/>
          </a:p>
          <a:p>
            <a:r>
              <a:rPr lang="en-US" sz="1400" dirty="0" smtClean="0"/>
              <a:t>@kate_wall98</a:t>
            </a:r>
            <a:endParaRPr lang="en-US" sz="1400" dirty="0"/>
          </a:p>
        </p:txBody>
      </p:sp>
    </p:spTree>
    <p:extLst>
      <p:ext uri="{BB962C8B-B14F-4D97-AF65-F5344CB8AC3E}">
        <p14:creationId xmlns:p14="http://schemas.microsoft.com/office/powerpoint/2010/main" val="92368801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p:cNvPicPr/>
          <p:nvPr/>
        </p:nvPicPr>
        <p:blipFill>
          <a:blip r:embed="rId2" cstate="print"/>
          <a:srcRect/>
          <a:stretch>
            <a:fillRect/>
          </a:stretch>
        </p:blipFill>
        <p:spPr bwMode="auto">
          <a:xfrm rot="20875997">
            <a:off x="-599790" y="-6459"/>
            <a:ext cx="3286125" cy="4086225"/>
          </a:xfrm>
          <a:prstGeom prst="rect">
            <a:avLst/>
          </a:prstGeom>
          <a:noFill/>
        </p:spPr>
      </p:pic>
      <p:pic>
        <p:nvPicPr>
          <p:cNvPr id="7" name="Picture 6"/>
          <p:cNvPicPr/>
          <p:nvPr/>
        </p:nvPicPr>
        <p:blipFill>
          <a:blip r:embed="rId3" cstate="print"/>
          <a:srcRect/>
          <a:stretch>
            <a:fillRect/>
          </a:stretch>
        </p:blipFill>
        <p:spPr bwMode="auto">
          <a:xfrm rot="1167328">
            <a:off x="5155402" y="-87464"/>
            <a:ext cx="4724400" cy="6600825"/>
          </a:xfrm>
          <a:prstGeom prst="rect">
            <a:avLst/>
          </a:prstGeom>
          <a:noFill/>
          <a:ln w="9525">
            <a:noFill/>
            <a:miter lim="800000"/>
            <a:headEnd/>
            <a:tailEnd/>
          </a:ln>
        </p:spPr>
      </p:pic>
      <p:pic>
        <p:nvPicPr>
          <p:cNvPr id="9" name="Picture 8"/>
          <p:cNvPicPr/>
          <p:nvPr/>
        </p:nvPicPr>
        <p:blipFill>
          <a:blip r:embed="rId4" cstate="print"/>
          <a:srcRect/>
          <a:stretch>
            <a:fillRect/>
          </a:stretch>
        </p:blipFill>
        <p:spPr bwMode="auto">
          <a:xfrm rot="17791203">
            <a:off x="6320415" y="1088899"/>
            <a:ext cx="2971800" cy="4724400"/>
          </a:xfrm>
          <a:prstGeom prst="rect">
            <a:avLst/>
          </a:prstGeom>
          <a:noFill/>
        </p:spPr>
      </p:pic>
      <p:pic>
        <p:nvPicPr>
          <p:cNvPr id="10" name="Picture 9"/>
          <p:cNvPicPr/>
          <p:nvPr/>
        </p:nvPicPr>
        <p:blipFill>
          <a:blip r:embed="rId5" cstate="print"/>
          <a:srcRect/>
          <a:stretch>
            <a:fillRect/>
          </a:stretch>
        </p:blipFill>
        <p:spPr bwMode="auto">
          <a:xfrm rot="16717918">
            <a:off x="30077" y="3619979"/>
            <a:ext cx="3131185" cy="4448175"/>
          </a:xfrm>
          <a:prstGeom prst="rect">
            <a:avLst/>
          </a:prstGeom>
          <a:noFill/>
        </p:spPr>
      </p:pic>
      <p:pic>
        <p:nvPicPr>
          <p:cNvPr id="11" name="Picture 10"/>
          <p:cNvPicPr/>
          <p:nvPr/>
        </p:nvPicPr>
        <p:blipFill>
          <a:blip r:embed="rId6" cstate="print"/>
          <a:srcRect/>
          <a:stretch>
            <a:fillRect/>
          </a:stretch>
        </p:blipFill>
        <p:spPr bwMode="auto">
          <a:xfrm>
            <a:off x="2971800" y="-76200"/>
            <a:ext cx="3286125" cy="2676525"/>
          </a:xfrm>
          <a:prstGeom prst="rect">
            <a:avLst/>
          </a:prstGeom>
          <a:noFill/>
          <a:ln w="9525">
            <a:noFill/>
            <a:miter lim="800000"/>
            <a:headEnd/>
            <a:tailEnd/>
          </a:ln>
          <a:effectLst/>
        </p:spPr>
      </p:pic>
      <p:pic>
        <p:nvPicPr>
          <p:cNvPr id="12" name="Picture 11" descr="Writing Sample 1"/>
          <p:cNvPicPr/>
          <p:nvPr/>
        </p:nvPicPr>
        <p:blipFill>
          <a:blip r:embed="rId7" cstate="print"/>
          <a:srcRect/>
          <a:stretch>
            <a:fillRect/>
          </a:stretch>
        </p:blipFill>
        <p:spPr bwMode="auto">
          <a:xfrm>
            <a:off x="2895600" y="4114800"/>
            <a:ext cx="3286125" cy="4181475"/>
          </a:xfrm>
          <a:prstGeom prst="rect">
            <a:avLst/>
          </a:prstGeom>
          <a:noFill/>
          <a:ln w="9525">
            <a:noFill/>
            <a:miter lim="800000"/>
            <a:headEnd/>
            <a:tailEnd/>
          </a:ln>
        </p:spPr>
      </p:pic>
      <p:pic>
        <p:nvPicPr>
          <p:cNvPr id="13" name="Picture 12"/>
          <p:cNvPicPr/>
          <p:nvPr/>
        </p:nvPicPr>
        <p:blipFill>
          <a:blip r:embed="rId8" cstate="print"/>
          <a:srcRect/>
          <a:stretch>
            <a:fillRect/>
          </a:stretch>
        </p:blipFill>
        <p:spPr bwMode="auto">
          <a:xfrm rot="15068328">
            <a:off x="5809678" y="4338874"/>
            <a:ext cx="2912110" cy="3409950"/>
          </a:xfrm>
          <a:prstGeom prst="rect">
            <a:avLst/>
          </a:prstGeom>
          <a:noFill/>
          <a:ln w="9525">
            <a:noFill/>
            <a:miter lim="800000"/>
            <a:headEnd/>
            <a:tailEnd/>
          </a:ln>
          <a:effectLst/>
        </p:spPr>
      </p:pic>
      <p:pic>
        <p:nvPicPr>
          <p:cNvPr id="14" name="Picture 13"/>
          <p:cNvPicPr/>
          <p:nvPr/>
        </p:nvPicPr>
        <p:blipFill>
          <a:blip r:embed="rId9" cstate="print"/>
          <a:srcRect/>
          <a:stretch>
            <a:fillRect/>
          </a:stretch>
        </p:blipFill>
        <p:spPr bwMode="auto">
          <a:xfrm rot="1605695">
            <a:off x="4381224" y="240185"/>
            <a:ext cx="3017520" cy="3931920"/>
          </a:xfrm>
          <a:prstGeom prst="rect">
            <a:avLst/>
          </a:prstGeom>
          <a:noFill/>
          <a:ln w="9525">
            <a:noFill/>
            <a:miter lim="800000"/>
            <a:headEnd/>
            <a:tailEnd/>
          </a:ln>
          <a:effectLst/>
        </p:spPr>
      </p:pic>
      <p:pic>
        <p:nvPicPr>
          <p:cNvPr id="15" name="Picture 14" descr="David2"/>
          <p:cNvPicPr/>
          <p:nvPr/>
        </p:nvPicPr>
        <p:blipFill>
          <a:blip r:embed="rId10" cstate="print"/>
          <a:srcRect/>
          <a:stretch>
            <a:fillRect/>
          </a:stretch>
        </p:blipFill>
        <p:spPr bwMode="auto">
          <a:xfrm rot="20912961">
            <a:off x="5304853" y="2033369"/>
            <a:ext cx="3216275" cy="3867150"/>
          </a:xfrm>
          <a:prstGeom prst="rect">
            <a:avLst/>
          </a:prstGeom>
          <a:noFill/>
          <a:ln w="9525">
            <a:noFill/>
            <a:miter lim="800000"/>
            <a:headEnd/>
            <a:tailEnd/>
          </a:ln>
        </p:spPr>
      </p:pic>
      <p:pic>
        <p:nvPicPr>
          <p:cNvPr id="16" name="Picture 15"/>
          <p:cNvPicPr/>
          <p:nvPr/>
        </p:nvPicPr>
        <p:blipFill>
          <a:blip r:embed="rId11" cstate="print"/>
          <a:srcRect/>
          <a:stretch>
            <a:fillRect/>
          </a:stretch>
        </p:blipFill>
        <p:spPr bwMode="auto">
          <a:xfrm rot="15799262">
            <a:off x="2871809" y="3679724"/>
            <a:ext cx="2879090" cy="4048125"/>
          </a:xfrm>
          <a:prstGeom prst="rect">
            <a:avLst/>
          </a:prstGeom>
          <a:noFill/>
          <a:ln w="9525">
            <a:noFill/>
            <a:miter lim="800000"/>
            <a:headEnd/>
            <a:tailEnd/>
          </a:ln>
          <a:effectLst/>
        </p:spPr>
      </p:pic>
      <p:pic>
        <p:nvPicPr>
          <p:cNvPr id="17" name="Picture 16"/>
          <p:cNvPicPr/>
          <p:nvPr/>
        </p:nvPicPr>
        <p:blipFill>
          <a:blip r:embed="rId12" cstate="print"/>
          <a:srcRect/>
          <a:stretch>
            <a:fillRect/>
          </a:stretch>
        </p:blipFill>
        <p:spPr bwMode="auto">
          <a:xfrm>
            <a:off x="-304800" y="1828800"/>
            <a:ext cx="3566160" cy="2491740"/>
          </a:xfrm>
          <a:prstGeom prst="rect">
            <a:avLst/>
          </a:prstGeom>
          <a:noFill/>
          <a:ln w="9525">
            <a:noFill/>
            <a:miter lim="800000"/>
            <a:headEnd/>
            <a:tailEnd/>
          </a:ln>
          <a:effectLst/>
        </p:spPr>
      </p:pic>
      <p:pic>
        <p:nvPicPr>
          <p:cNvPr id="18" name="Picture 17"/>
          <p:cNvPicPr/>
          <p:nvPr/>
        </p:nvPicPr>
        <p:blipFill>
          <a:blip r:embed="rId13" cstate="print"/>
          <a:srcRect/>
          <a:stretch>
            <a:fillRect/>
          </a:stretch>
        </p:blipFill>
        <p:spPr bwMode="auto">
          <a:xfrm rot="14430879">
            <a:off x="2208294" y="-1398565"/>
            <a:ext cx="2910840" cy="4495800"/>
          </a:xfrm>
          <a:prstGeom prst="rect">
            <a:avLst/>
          </a:prstGeom>
          <a:noFill/>
          <a:ln w="9525">
            <a:noFill/>
            <a:miter lim="800000"/>
            <a:headEnd/>
            <a:tailEnd/>
          </a:ln>
          <a:effectLst/>
        </p:spPr>
      </p:pic>
      <p:pic>
        <p:nvPicPr>
          <p:cNvPr id="19" name="Picture 18" descr="SKMBT_C25207032910420"/>
          <p:cNvPicPr/>
          <p:nvPr/>
        </p:nvPicPr>
        <p:blipFill>
          <a:blip r:embed="rId14" cstate="print">
            <a:lum contrast="18000"/>
          </a:blip>
          <a:srcRect/>
          <a:stretch>
            <a:fillRect/>
          </a:stretch>
        </p:blipFill>
        <p:spPr bwMode="auto">
          <a:xfrm rot="1401986">
            <a:off x="995373" y="3659163"/>
            <a:ext cx="2601595" cy="3251835"/>
          </a:xfrm>
          <a:prstGeom prst="rect">
            <a:avLst/>
          </a:prstGeom>
          <a:noFill/>
          <a:ln w="9525">
            <a:noFill/>
            <a:miter lim="800000"/>
            <a:headEnd/>
            <a:tailEnd/>
          </a:ln>
        </p:spPr>
      </p:pic>
      <p:pic>
        <p:nvPicPr>
          <p:cNvPr id="20" name="Picture 19"/>
          <p:cNvPicPr/>
          <p:nvPr/>
        </p:nvPicPr>
        <p:blipFill>
          <a:blip r:embed="rId15" cstate="print"/>
          <a:srcRect/>
          <a:stretch>
            <a:fillRect/>
          </a:stretch>
        </p:blipFill>
        <p:spPr bwMode="auto">
          <a:xfrm rot="17164799">
            <a:off x="3221533" y="1391385"/>
            <a:ext cx="2560320" cy="4191000"/>
          </a:xfrm>
          <a:prstGeom prst="rect">
            <a:avLst/>
          </a:prstGeom>
          <a:noFill/>
          <a:ln w="9525">
            <a:noFill/>
            <a:miter lim="800000"/>
            <a:headEnd/>
            <a:tailEnd/>
          </a:ln>
          <a:effectLst/>
        </p:spPr>
      </p:pic>
      <p:sp>
        <p:nvSpPr>
          <p:cNvPr id="3" name="TextBox 2"/>
          <p:cNvSpPr txBox="1"/>
          <p:nvPr/>
        </p:nvSpPr>
        <p:spPr>
          <a:xfrm>
            <a:off x="533400" y="2667000"/>
            <a:ext cx="8991600" cy="369332"/>
          </a:xfrm>
          <a:prstGeom prst="rect">
            <a:avLst/>
          </a:prstGeom>
          <a:noFill/>
        </p:spPr>
        <p:txBody>
          <a:bodyPr wrap="square" rtlCol="0">
            <a:spAutoFit/>
          </a:bodyPr>
          <a:lstStyle/>
          <a:p>
            <a:endParaRPr lang="en-US" dirty="0"/>
          </a:p>
        </p:txBody>
      </p:sp>
      <p:pic>
        <p:nvPicPr>
          <p:cNvPr id="21" name="Picture 20" descr="Screen Shot 2017-07-27 at 10.47.38.png"/>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8046943" y="5768356"/>
            <a:ext cx="1097057" cy="1089644"/>
          </a:xfrm>
          <a:prstGeom prst="rect">
            <a:avLst/>
          </a:prstGeom>
        </p:spPr>
      </p:pic>
      <p:sp>
        <p:nvSpPr>
          <p:cNvPr id="22" name="TextBox 21"/>
          <p:cNvSpPr txBox="1"/>
          <p:nvPr/>
        </p:nvSpPr>
        <p:spPr>
          <a:xfrm>
            <a:off x="178420" y="6289288"/>
            <a:ext cx="3077736" cy="523220"/>
          </a:xfrm>
          <a:prstGeom prst="rect">
            <a:avLst/>
          </a:prstGeom>
          <a:noFill/>
        </p:spPr>
        <p:txBody>
          <a:bodyPr wrap="square" rtlCol="0">
            <a:spAutoFit/>
          </a:bodyPr>
          <a:lstStyle/>
          <a:p>
            <a:r>
              <a:rPr lang="en-US" sz="1400" smtClean="0">
                <a:hlinkClick r:id="rId17"/>
              </a:rPr>
              <a:t>Kate.Wall@Strath.ac.uk</a:t>
            </a:r>
            <a:endParaRPr lang="en-US" sz="1400" dirty="0" smtClean="0"/>
          </a:p>
          <a:p>
            <a:r>
              <a:rPr lang="en-US" sz="1400" dirty="0" smtClean="0"/>
              <a:t>@kate_wall98</a:t>
            </a:r>
            <a:endParaRPr lang="en-US" sz="1400" dirty="0"/>
          </a:p>
        </p:txBody>
      </p:sp>
    </p:spTree>
    <p:extLst>
      <p:ext uri="{BB962C8B-B14F-4D97-AF65-F5344CB8AC3E}">
        <p14:creationId xmlns:p14="http://schemas.microsoft.com/office/powerpoint/2010/main" val="9096728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integrated should voice work be in teaching and learning?</a:t>
            </a:r>
            <a:endParaRPr lang="en-US" dirty="0"/>
          </a:p>
        </p:txBody>
      </p:sp>
      <p:sp>
        <p:nvSpPr>
          <p:cNvPr id="3" name="Text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1699305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Democratic Spaces</a:t>
            </a:r>
            <a:endParaRPr lang="en-US" dirty="0"/>
          </a:p>
        </p:txBody>
      </p:sp>
      <p:sp>
        <p:nvSpPr>
          <p:cNvPr id="3" name="Content Placeholder 2"/>
          <p:cNvSpPr>
            <a:spLocks noGrp="1"/>
          </p:cNvSpPr>
          <p:nvPr>
            <p:ph idx="1"/>
          </p:nvPr>
        </p:nvSpPr>
        <p:spPr/>
        <p:txBody>
          <a:bodyPr>
            <a:normAutofit fontScale="92500" lnSpcReduction="10000"/>
          </a:bodyPr>
          <a:lstStyle/>
          <a:p>
            <a:pPr marL="0" indent="0">
              <a:buNone/>
            </a:pPr>
            <a:r>
              <a:rPr lang="en-US" dirty="0" smtClean="0"/>
              <a:t>John Dewey (1859-1952):</a:t>
            </a:r>
          </a:p>
          <a:p>
            <a:pPr marL="0" indent="0">
              <a:buNone/>
            </a:pPr>
            <a:r>
              <a:rPr lang="en-US" i="1" dirty="0" smtClean="0"/>
              <a:t>“A democracy is more than a form of government; it is primarily a </a:t>
            </a:r>
            <a:r>
              <a:rPr lang="en-US" b="1" i="1" dirty="0" smtClean="0"/>
              <a:t>mode of associated living, of conjoint communicated experience</a:t>
            </a:r>
            <a:r>
              <a:rPr lang="en-US" i="1" dirty="0" smtClean="0"/>
              <a:t>. The extension in space of the number of individuals who participate in an interest so that each has to </a:t>
            </a:r>
            <a:r>
              <a:rPr lang="en-US" b="1" i="1" dirty="0" smtClean="0"/>
              <a:t>refer his own action to that of others, and to consider the action of others to give point and direction to his own</a:t>
            </a:r>
            <a:r>
              <a:rPr lang="en-US" i="1" dirty="0" smtClean="0"/>
              <a:t>, is equivalent to the breaking down of those barriers of class, race and national territory which kept men from perceiving the full import of their activity.” </a:t>
            </a:r>
          </a:p>
          <a:p>
            <a:pPr marL="0" indent="0">
              <a:buNone/>
            </a:pPr>
            <a:r>
              <a:rPr lang="en-US" i="1" dirty="0"/>
              <a:t>	</a:t>
            </a:r>
            <a:r>
              <a:rPr lang="en-US" i="1" dirty="0" smtClean="0"/>
              <a:t>					(Chapter 7, Democracy And Education)</a:t>
            </a:r>
            <a:endParaRPr lang="en-US" i="1" dirty="0"/>
          </a:p>
        </p:txBody>
      </p:sp>
      <p:pic>
        <p:nvPicPr>
          <p:cNvPr id="4" name="Picture 3" descr="Screen Shot 2017-07-27 at 10.47.38.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46943" y="5768356"/>
            <a:ext cx="1097057" cy="1089644"/>
          </a:xfrm>
          <a:prstGeom prst="rect">
            <a:avLst/>
          </a:prstGeom>
        </p:spPr>
      </p:pic>
      <p:sp>
        <p:nvSpPr>
          <p:cNvPr id="5" name="TextBox 4"/>
          <p:cNvSpPr txBox="1"/>
          <p:nvPr/>
        </p:nvSpPr>
        <p:spPr>
          <a:xfrm>
            <a:off x="178420" y="6289288"/>
            <a:ext cx="3077736" cy="523220"/>
          </a:xfrm>
          <a:prstGeom prst="rect">
            <a:avLst/>
          </a:prstGeom>
          <a:noFill/>
        </p:spPr>
        <p:txBody>
          <a:bodyPr wrap="square" rtlCol="0">
            <a:spAutoFit/>
          </a:bodyPr>
          <a:lstStyle/>
          <a:p>
            <a:r>
              <a:rPr lang="en-US" sz="1400" smtClean="0">
                <a:hlinkClick r:id="rId3"/>
              </a:rPr>
              <a:t>Kate.Wall@Strath.ac.uk</a:t>
            </a:r>
            <a:endParaRPr lang="en-US" sz="1400" dirty="0" smtClean="0"/>
          </a:p>
          <a:p>
            <a:r>
              <a:rPr lang="en-US" sz="1400" dirty="0" smtClean="0"/>
              <a:t>@kate_wall98</a:t>
            </a:r>
            <a:endParaRPr lang="en-US" sz="1400" dirty="0"/>
          </a:p>
        </p:txBody>
      </p:sp>
    </p:spTree>
    <p:extLst>
      <p:ext uri="{BB962C8B-B14F-4D97-AF65-F5344CB8AC3E}">
        <p14:creationId xmlns:p14="http://schemas.microsoft.com/office/powerpoint/2010/main" val="85221887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2-01-04 at 12.08.28.png"/>
          <p:cNvPicPr>
            <a:picLocks noChangeAspect="1"/>
          </p:cNvPicPr>
          <p:nvPr/>
        </p:nvPicPr>
        <p:blipFill rotWithShape="1">
          <a:blip r:embed="rId2">
            <a:extLst>
              <a:ext uri="{28A0092B-C50C-407E-A947-70E740481C1C}">
                <a14:useLocalDpi xmlns:a14="http://schemas.microsoft.com/office/drawing/2010/main" val="0"/>
              </a:ext>
            </a:extLst>
          </a:blip>
          <a:srcRect l="2950" r="4167"/>
          <a:stretch/>
        </p:blipFill>
        <p:spPr>
          <a:xfrm>
            <a:off x="3490722" y="10"/>
            <a:ext cx="5653278" cy="6857990"/>
          </a:xfrm>
          <a:prstGeom prst="rect">
            <a:avLst/>
          </a:prstGeom>
        </p:spPr>
      </p:pic>
      <p:sp>
        <p:nvSpPr>
          <p:cNvPr id="2" name="Title 1"/>
          <p:cNvSpPr>
            <a:spLocks noGrp="1"/>
          </p:cNvSpPr>
          <p:nvPr>
            <p:ph type="title"/>
          </p:nvPr>
        </p:nvSpPr>
        <p:spPr>
          <a:xfrm>
            <a:off x="603502" y="978776"/>
            <a:ext cx="2283715" cy="1174991"/>
          </a:xfrm>
        </p:spPr>
        <p:txBody>
          <a:bodyPr vert="horz" lIns="182880" tIns="182880" rIns="182880" bIns="182880" rtlCol="0" anchor="ctr">
            <a:normAutofit/>
          </a:bodyPr>
          <a:lstStyle/>
          <a:p>
            <a:r>
              <a:rPr lang="en-US" sz="1700"/>
              <a:t>Hart’s ladder of Participation</a:t>
            </a:r>
          </a:p>
        </p:txBody>
      </p:sp>
      <p:sp>
        <p:nvSpPr>
          <p:cNvPr id="5" name="TextBox 4"/>
          <p:cNvSpPr txBox="1"/>
          <p:nvPr/>
        </p:nvSpPr>
        <p:spPr>
          <a:xfrm>
            <a:off x="603502" y="2640692"/>
            <a:ext cx="2283714" cy="3255252"/>
          </a:xfrm>
          <a:prstGeom prst="rect">
            <a:avLst/>
          </a:prstGeom>
        </p:spPr>
        <p:txBody>
          <a:bodyPr vert="horz" lIns="91440" tIns="45720" rIns="91440" bIns="45720" rtlCol="0">
            <a:normAutofit/>
          </a:bodyPr>
          <a:lstStyle/>
          <a:p>
            <a:pPr defTabSz="914400">
              <a:spcBef>
                <a:spcPts val="1000"/>
              </a:spcBef>
              <a:buClr>
                <a:schemeClr val="accent2"/>
              </a:buClr>
            </a:pPr>
            <a:r>
              <a:rPr lang="en-US" sz="1400" dirty="0">
                <a:solidFill>
                  <a:schemeClr val="tx1">
                    <a:lumMod val="85000"/>
                    <a:lumOff val="15000"/>
                  </a:schemeClr>
                </a:solidFill>
              </a:rPr>
              <a:t>Taken from `The right to play and children's participation' by Roger Hart, in The Article 31 Action Pack, published by PLAY TRAIN, 1995.</a:t>
            </a:r>
          </a:p>
        </p:txBody>
      </p:sp>
      <p:pic>
        <p:nvPicPr>
          <p:cNvPr id="6" name="Picture 5" descr="Screen Shot 2017-07-27 at 10.47.38.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46943" y="5768356"/>
            <a:ext cx="1097057" cy="1089644"/>
          </a:xfrm>
          <a:prstGeom prst="rect">
            <a:avLst/>
          </a:prstGeom>
        </p:spPr>
      </p:pic>
      <p:sp>
        <p:nvSpPr>
          <p:cNvPr id="7" name="TextBox 6"/>
          <p:cNvSpPr txBox="1"/>
          <p:nvPr/>
        </p:nvSpPr>
        <p:spPr>
          <a:xfrm>
            <a:off x="178420" y="6289288"/>
            <a:ext cx="3077736" cy="523220"/>
          </a:xfrm>
          <a:prstGeom prst="rect">
            <a:avLst/>
          </a:prstGeom>
          <a:noFill/>
        </p:spPr>
        <p:txBody>
          <a:bodyPr wrap="square" rtlCol="0">
            <a:spAutoFit/>
          </a:bodyPr>
          <a:lstStyle/>
          <a:p>
            <a:r>
              <a:rPr lang="en-US" sz="1400" smtClean="0">
                <a:hlinkClick r:id="rId4"/>
              </a:rPr>
              <a:t>Kate.Wall@Strath.ac.uk</a:t>
            </a:r>
            <a:endParaRPr lang="en-US" sz="1400" dirty="0" smtClean="0"/>
          </a:p>
          <a:p>
            <a:r>
              <a:rPr lang="en-US" sz="1400" dirty="0" smtClean="0"/>
              <a:t>@kate_wall98</a:t>
            </a:r>
            <a:endParaRPr lang="en-US" sz="1400" dirty="0"/>
          </a:p>
        </p:txBody>
      </p:sp>
    </p:spTree>
    <p:extLst>
      <p:ext uri="{BB962C8B-B14F-4D97-AF65-F5344CB8AC3E}">
        <p14:creationId xmlns:p14="http://schemas.microsoft.com/office/powerpoint/2010/main" val="167412305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1720" y="211666"/>
            <a:ext cx="5937755" cy="1188720"/>
          </a:xfrm>
        </p:spPr>
        <p:txBody>
          <a:bodyPr>
            <a:normAutofit/>
          </a:bodyPr>
          <a:lstStyle/>
          <a:p>
            <a:r>
              <a:rPr lang="en-US" dirty="0" smtClean="0"/>
              <a:t>Creating a space for dialogue</a:t>
            </a:r>
            <a:endParaRPr lang="en-US" dirty="0"/>
          </a:p>
        </p:txBody>
      </p:sp>
      <p:sp>
        <p:nvSpPr>
          <p:cNvPr id="13" name="Content Placeholder 12"/>
          <p:cNvSpPr>
            <a:spLocks noGrp="1"/>
          </p:cNvSpPr>
          <p:nvPr>
            <p:ph idx="1"/>
          </p:nvPr>
        </p:nvSpPr>
        <p:spPr>
          <a:xfrm>
            <a:off x="457200" y="1857375"/>
            <a:ext cx="8229600" cy="4234228"/>
          </a:xfrm>
        </p:spPr>
        <p:txBody>
          <a:bodyPr>
            <a:normAutofit/>
          </a:bodyPr>
          <a:lstStyle/>
          <a:p>
            <a:r>
              <a:rPr lang="en-US" dirty="0" smtClean="0"/>
              <a:t>Ownership (at inception, during and after)</a:t>
            </a:r>
          </a:p>
          <a:p>
            <a:endParaRPr lang="en-US" dirty="0"/>
          </a:p>
          <a:p>
            <a:r>
              <a:rPr lang="en-US" dirty="0" smtClean="0"/>
              <a:t>Structure</a:t>
            </a:r>
          </a:p>
          <a:p>
            <a:endParaRPr lang="en-US" dirty="0"/>
          </a:p>
          <a:p>
            <a:r>
              <a:rPr lang="en-US" dirty="0" smtClean="0"/>
              <a:t>Length of engagement</a:t>
            </a:r>
          </a:p>
          <a:p>
            <a:endParaRPr lang="en-US" dirty="0"/>
          </a:p>
          <a:p>
            <a:r>
              <a:rPr lang="en-US" dirty="0" smtClean="0"/>
              <a:t>Level of formality</a:t>
            </a:r>
          </a:p>
          <a:p>
            <a:endParaRPr lang="en-US" dirty="0"/>
          </a:p>
          <a:p>
            <a:r>
              <a:rPr lang="en-US" dirty="0" smtClean="0"/>
              <a:t>Nature of voice (during and taken forwards)</a:t>
            </a:r>
          </a:p>
          <a:p>
            <a:endParaRPr lang="en-US" dirty="0"/>
          </a:p>
        </p:txBody>
      </p:sp>
      <p:cxnSp>
        <p:nvCxnSpPr>
          <p:cNvPr id="6" name="Straight Arrow Connector 5"/>
          <p:cNvCxnSpPr/>
          <p:nvPr/>
        </p:nvCxnSpPr>
        <p:spPr>
          <a:xfrm>
            <a:off x="2401831" y="3222720"/>
            <a:ext cx="4319830" cy="0"/>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sp>
        <p:nvSpPr>
          <p:cNvPr id="9" name="TextBox 8"/>
          <p:cNvSpPr txBox="1"/>
          <p:nvPr/>
        </p:nvSpPr>
        <p:spPr>
          <a:xfrm>
            <a:off x="1209558" y="2994960"/>
            <a:ext cx="950362" cy="369332"/>
          </a:xfrm>
          <a:prstGeom prst="rect">
            <a:avLst/>
          </a:prstGeom>
          <a:noFill/>
        </p:spPr>
        <p:txBody>
          <a:bodyPr wrap="square" rtlCol="0">
            <a:spAutoFit/>
          </a:bodyPr>
          <a:lstStyle/>
          <a:p>
            <a:r>
              <a:rPr lang="en-US" dirty="0" smtClean="0"/>
              <a:t>Closed</a:t>
            </a:r>
            <a:endParaRPr lang="en-US" dirty="0"/>
          </a:p>
        </p:txBody>
      </p:sp>
      <p:sp>
        <p:nvSpPr>
          <p:cNvPr id="10" name="TextBox 9"/>
          <p:cNvSpPr txBox="1"/>
          <p:nvPr/>
        </p:nvSpPr>
        <p:spPr>
          <a:xfrm>
            <a:off x="7090052" y="2994960"/>
            <a:ext cx="950362" cy="369332"/>
          </a:xfrm>
          <a:prstGeom prst="rect">
            <a:avLst/>
          </a:prstGeom>
          <a:noFill/>
        </p:spPr>
        <p:txBody>
          <a:bodyPr wrap="square" rtlCol="0">
            <a:spAutoFit/>
          </a:bodyPr>
          <a:lstStyle/>
          <a:p>
            <a:r>
              <a:rPr lang="en-US" dirty="0" smtClean="0"/>
              <a:t>Open</a:t>
            </a:r>
            <a:endParaRPr lang="en-US" dirty="0"/>
          </a:p>
        </p:txBody>
      </p:sp>
      <p:cxnSp>
        <p:nvCxnSpPr>
          <p:cNvPr id="14" name="Straight Arrow Connector 13"/>
          <p:cNvCxnSpPr/>
          <p:nvPr/>
        </p:nvCxnSpPr>
        <p:spPr>
          <a:xfrm>
            <a:off x="2398711" y="2488275"/>
            <a:ext cx="4319830" cy="0"/>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sp>
        <p:nvSpPr>
          <p:cNvPr id="15" name="TextBox 14"/>
          <p:cNvSpPr txBox="1"/>
          <p:nvPr/>
        </p:nvSpPr>
        <p:spPr>
          <a:xfrm>
            <a:off x="1206438" y="2260515"/>
            <a:ext cx="950362" cy="369332"/>
          </a:xfrm>
          <a:prstGeom prst="rect">
            <a:avLst/>
          </a:prstGeom>
          <a:noFill/>
        </p:spPr>
        <p:txBody>
          <a:bodyPr wrap="square" rtlCol="0">
            <a:spAutoFit/>
          </a:bodyPr>
          <a:lstStyle/>
          <a:p>
            <a:r>
              <a:rPr lang="en-US" dirty="0" smtClean="0"/>
              <a:t>Child</a:t>
            </a:r>
            <a:endParaRPr lang="en-US" dirty="0"/>
          </a:p>
        </p:txBody>
      </p:sp>
      <p:sp>
        <p:nvSpPr>
          <p:cNvPr id="16" name="TextBox 15"/>
          <p:cNvSpPr txBox="1"/>
          <p:nvPr/>
        </p:nvSpPr>
        <p:spPr>
          <a:xfrm>
            <a:off x="7086932" y="2260515"/>
            <a:ext cx="950362" cy="369332"/>
          </a:xfrm>
          <a:prstGeom prst="rect">
            <a:avLst/>
          </a:prstGeom>
          <a:noFill/>
        </p:spPr>
        <p:txBody>
          <a:bodyPr wrap="square" rtlCol="0">
            <a:spAutoFit/>
          </a:bodyPr>
          <a:lstStyle/>
          <a:p>
            <a:r>
              <a:rPr lang="en-US" dirty="0" smtClean="0"/>
              <a:t>Adult</a:t>
            </a:r>
            <a:endParaRPr lang="en-US" dirty="0"/>
          </a:p>
        </p:txBody>
      </p:sp>
      <p:cxnSp>
        <p:nvCxnSpPr>
          <p:cNvPr id="17" name="Straight Arrow Connector 16"/>
          <p:cNvCxnSpPr/>
          <p:nvPr/>
        </p:nvCxnSpPr>
        <p:spPr>
          <a:xfrm>
            <a:off x="2401831" y="4036185"/>
            <a:ext cx="4319830" cy="0"/>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sp>
        <p:nvSpPr>
          <p:cNvPr id="18" name="TextBox 17"/>
          <p:cNvSpPr txBox="1"/>
          <p:nvPr/>
        </p:nvSpPr>
        <p:spPr>
          <a:xfrm>
            <a:off x="1209558" y="3808425"/>
            <a:ext cx="950362" cy="369332"/>
          </a:xfrm>
          <a:prstGeom prst="rect">
            <a:avLst/>
          </a:prstGeom>
          <a:noFill/>
        </p:spPr>
        <p:txBody>
          <a:bodyPr wrap="square" rtlCol="0">
            <a:spAutoFit/>
          </a:bodyPr>
          <a:lstStyle/>
          <a:p>
            <a:r>
              <a:rPr lang="en-US" dirty="0" smtClean="0"/>
              <a:t>Short</a:t>
            </a:r>
            <a:endParaRPr lang="en-US" dirty="0"/>
          </a:p>
        </p:txBody>
      </p:sp>
      <p:sp>
        <p:nvSpPr>
          <p:cNvPr id="19" name="TextBox 18"/>
          <p:cNvSpPr txBox="1"/>
          <p:nvPr/>
        </p:nvSpPr>
        <p:spPr>
          <a:xfrm>
            <a:off x="7090052" y="3808425"/>
            <a:ext cx="1596748" cy="369332"/>
          </a:xfrm>
          <a:prstGeom prst="rect">
            <a:avLst/>
          </a:prstGeom>
          <a:noFill/>
        </p:spPr>
        <p:txBody>
          <a:bodyPr wrap="square" rtlCol="0">
            <a:spAutoFit/>
          </a:bodyPr>
          <a:lstStyle/>
          <a:p>
            <a:r>
              <a:rPr lang="en-US" dirty="0" smtClean="0"/>
              <a:t>Longitudinal</a:t>
            </a:r>
            <a:endParaRPr lang="en-US" dirty="0"/>
          </a:p>
        </p:txBody>
      </p:sp>
      <p:cxnSp>
        <p:nvCxnSpPr>
          <p:cNvPr id="20" name="Straight Arrow Connector 19"/>
          <p:cNvCxnSpPr/>
          <p:nvPr/>
        </p:nvCxnSpPr>
        <p:spPr>
          <a:xfrm>
            <a:off x="2401831" y="4884238"/>
            <a:ext cx="4319830" cy="0"/>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sp>
        <p:nvSpPr>
          <p:cNvPr id="21" name="TextBox 20"/>
          <p:cNvSpPr txBox="1"/>
          <p:nvPr/>
        </p:nvSpPr>
        <p:spPr>
          <a:xfrm>
            <a:off x="1209558" y="4656478"/>
            <a:ext cx="950362" cy="369332"/>
          </a:xfrm>
          <a:prstGeom prst="rect">
            <a:avLst/>
          </a:prstGeom>
          <a:noFill/>
        </p:spPr>
        <p:txBody>
          <a:bodyPr wrap="square" rtlCol="0">
            <a:spAutoFit/>
          </a:bodyPr>
          <a:lstStyle/>
          <a:p>
            <a:r>
              <a:rPr lang="en-US" dirty="0" smtClean="0"/>
              <a:t>Formal</a:t>
            </a:r>
            <a:endParaRPr lang="en-US" dirty="0"/>
          </a:p>
        </p:txBody>
      </p:sp>
      <p:sp>
        <p:nvSpPr>
          <p:cNvPr id="22" name="TextBox 21"/>
          <p:cNvSpPr txBox="1"/>
          <p:nvPr/>
        </p:nvSpPr>
        <p:spPr>
          <a:xfrm>
            <a:off x="7090052" y="4656478"/>
            <a:ext cx="1143544" cy="369332"/>
          </a:xfrm>
          <a:prstGeom prst="rect">
            <a:avLst/>
          </a:prstGeom>
          <a:noFill/>
        </p:spPr>
        <p:txBody>
          <a:bodyPr wrap="square" rtlCol="0">
            <a:spAutoFit/>
          </a:bodyPr>
          <a:lstStyle/>
          <a:p>
            <a:r>
              <a:rPr lang="en-US" dirty="0" smtClean="0"/>
              <a:t>Informal</a:t>
            </a:r>
            <a:endParaRPr lang="en-US" dirty="0"/>
          </a:p>
        </p:txBody>
      </p:sp>
      <p:cxnSp>
        <p:nvCxnSpPr>
          <p:cNvPr id="27" name="Straight Arrow Connector 26"/>
          <p:cNvCxnSpPr/>
          <p:nvPr/>
        </p:nvCxnSpPr>
        <p:spPr>
          <a:xfrm>
            <a:off x="2401831" y="5735742"/>
            <a:ext cx="4319830" cy="0"/>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sp>
        <p:nvSpPr>
          <p:cNvPr id="28" name="TextBox 27"/>
          <p:cNvSpPr txBox="1"/>
          <p:nvPr/>
        </p:nvSpPr>
        <p:spPr>
          <a:xfrm>
            <a:off x="967641" y="5507982"/>
            <a:ext cx="1304589" cy="646331"/>
          </a:xfrm>
          <a:prstGeom prst="rect">
            <a:avLst/>
          </a:prstGeom>
          <a:noFill/>
        </p:spPr>
        <p:txBody>
          <a:bodyPr wrap="square" rtlCol="0">
            <a:spAutoFit/>
          </a:bodyPr>
          <a:lstStyle/>
          <a:p>
            <a:r>
              <a:rPr lang="en-US" dirty="0" smtClean="0"/>
              <a:t>True/ Untouched </a:t>
            </a:r>
            <a:endParaRPr lang="en-US" dirty="0"/>
          </a:p>
        </p:txBody>
      </p:sp>
      <p:sp>
        <p:nvSpPr>
          <p:cNvPr id="29" name="TextBox 28"/>
          <p:cNvSpPr txBox="1"/>
          <p:nvPr/>
        </p:nvSpPr>
        <p:spPr>
          <a:xfrm>
            <a:off x="7090051" y="5507982"/>
            <a:ext cx="1420013" cy="646331"/>
          </a:xfrm>
          <a:prstGeom prst="rect">
            <a:avLst/>
          </a:prstGeom>
          <a:noFill/>
        </p:spPr>
        <p:txBody>
          <a:bodyPr wrap="square" rtlCol="0">
            <a:spAutoFit/>
          </a:bodyPr>
          <a:lstStyle/>
          <a:p>
            <a:r>
              <a:rPr lang="en-US" dirty="0" smtClean="0"/>
              <a:t>Translated/ filtered</a:t>
            </a:r>
            <a:endParaRPr lang="en-US" dirty="0"/>
          </a:p>
        </p:txBody>
      </p:sp>
      <p:pic>
        <p:nvPicPr>
          <p:cNvPr id="23" name="Picture 22" descr="Screen Shot 2017-07-27 at 10.47.38.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46943" y="5768356"/>
            <a:ext cx="1097057" cy="1089644"/>
          </a:xfrm>
          <a:prstGeom prst="rect">
            <a:avLst/>
          </a:prstGeom>
        </p:spPr>
      </p:pic>
      <p:sp>
        <p:nvSpPr>
          <p:cNvPr id="24" name="TextBox 23"/>
          <p:cNvSpPr txBox="1"/>
          <p:nvPr/>
        </p:nvSpPr>
        <p:spPr>
          <a:xfrm>
            <a:off x="178420" y="6289288"/>
            <a:ext cx="3077736" cy="523220"/>
          </a:xfrm>
          <a:prstGeom prst="rect">
            <a:avLst/>
          </a:prstGeom>
          <a:noFill/>
        </p:spPr>
        <p:txBody>
          <a:bodyPr wrap="square" rtlCol="0">
            <a:spAutoFit/>
          </a:bodyPr>
          <a:lstStyle/>
          <a:p>
            <a:r>
              <a:rPr lang="en-US" sz="1400" smtClean="0">
                <a:hlinkClick r:id="rId3"/>
              </a:rPr>
              <a:t>Kate.Wall@Strath.ac.uk</a:t>
            </a:r>
            <a:endParaRPr lang="en-US" sz="1400" dirty="0" smtClean="0"/>
          </a:p>
          <a:p>
            <a:r>
              <a:rPr lang="en-US" sz="1400" dirty="0" smtClean="0"/>
              <a:t>@kate_wall98</a:t>
            </a:r>
            <a:endParaRPr lang="en-US" sz="1400" dirty="0"/>
          </a:p>
        </p:txBody>
      </p:sp>
    </p:spTree>
    <p:extLst>
      <p:ext uri="{BB962C8B-B14F-4D97-AF65-F5344CB8AC3E}">
        <p14:creationId xmlns:p14="http://schemas.microsoft.com/office/powerpoint/2010/main" val="65542558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842920" y="1674492"/>
            <a:ext cx="6883400" cy="5059362"/>
          </a:xfrm>
          <a:prstGeom prst="rect">
            <a:avLst/>
          </a:prstGeom>
        </p:spPr>
      </p:pic>
      <p:sp>
        <p:nvSpPr>
          <p:cNvPr id="3" name="Title 2"/>
          <p:cNvSpPr>
            <a:spLocks noGrp="1"/>
          </p:cNvSpPr>
          <p:nvPr>
            <p:ph type="title"/>
          </p:nvPr>
        </p:nvSpPr>
        <p:spPr>
          <a:xfrm>
            <a:off x="1315743" y="114459"/>
            <a:ext cx="5937755" cy="1188720"/>
          </a:xfrm>
        </p:spPr>
        <p:txBody>
          <a:bodyPr>
            <a:normAutofit/>
          </a:bodyPr>
          <a:lstStyle/>
          <a:p>
            <a:r>
              <a:rPr lang="en-US" dirty="0" smtClean="0"/>
              <a:t>Virtuous Circle:</a:t>
            </a:r>
            <a:br>
              <a:rPr lang="en-US" dirty="0" smtClean="0"/>
            </a:br>
            <a:r>
              <a:rPr lang="en-US" dirty="0" smtClean="0"/>
              <a:t>the more you do it…</a:t>
            </a:r>
            <a:endParaRPr lang="en-US" dirty="0"/>
          </a:p>
        </p:txBody>
      </p:sp>
      <p:sp>
        <p:nvSpPr>
          <p:cNvPr id="5" name="Up Arrow 4"/>
          <p:cNvSpPr/>
          <p:nvPr/>
        </p:nvSpPr>
        <p:spPr>
          <a:xfrm>
            <a:off x="1174994" y="1944000"/>
            <a:ext cx="587497" cy="3991680"/>
          </a:xfrm>
          <a:prstGeom prst="upArrow">
            <a:avLst/>
          </a:prstGeom>
          <a:solidFill>
            <a:schemeClr val="accent4">
              <a:lumMod val="75000"/>
            </a:schemeClr>
          </a:solidFill>
        </p:spPr>
        <p:style>
          <a:lnRef idx="1">
            <a:schemeClr val="accent1"/>
          </a:lnRef>
          <a:fillRef idx="3">
            <a:schemeClr val="accent1"/>
          </a:fillRef>
          <a:effectRef idx="2">
            <a:schemeClr val="accent1"/>
          </a:effectRef>
          <a:fontRef idx="minor">
            <a:schemeClr val="lt1"/>
          </a:fontRef>
        </p:style>
        <p:txBody>
          <a:bodyPr vert="vert270" rtlCol="0" anchor="ctr"/>
          <a:lstStyle/>
          <a:p>
            <a:pPr algn="ctr"/>
            <a:r>
              <a:rPr lang="en-US" dirty="0" smtClean="0"/>
              <a:t>Develop Vocabulary</a:t>
            </a:r>
            <a:endParaRPr lang="en-US" dirty="0"/>
          </a:p>
        </p:txBody>
      </p:sp>
      <p:sp>
        <p:nvSpPr>
          <p:cNvPr id="7" name="Up Arrow 6"/>
          <p:cNvSpPr/>
          <p:nvPr/>
        </p:nvSpPr>
        <p:spPr>
          <a:xfrm>
            <a:off x="1906252" y="1944000"/>
            <a:ext cx="587497" cy="3991680"/>
          </a:xfrm>
          <a:prstGeom prst="upArrow">
            <a:avLst/>
          </a:prstGeom>
          <a:solidFill>
            <a:schemeClr val="accent6">
              <a:lumMod val="75000"/>
            </a:schemeClr>
          </a:solidFill>
        </p:spPr>
        <p:style>
          <a:lnRef idx="1">
            <a:schemeClr val="accent1"/>
          </a:lnRef>
          <a:fillRef idx="3">
            <a:schemeClr val="accent1"/>
          </a:fillRef>
          <a:effectRef idx="2">
            <a:schemeClr val="accent1"/>
          </a:effectRef>
          <a:fontRef idx="minor">
            <a:schemeClr val="lt1"/>
          </a:fontRef>
        </p:style>
        <p:txBody>
          <a:bodyPr vert="vert270" rtlCol="0" anchor="ctr"/>
          <a:lstStyle/>
          <a:p>
            <a:pPr algn="ctr"/>
            <a:r>
              <a:rPr lang="en-US" dirty="0" smtClean="0"/>
              <a:t>Awareness of Dispositions</a:t>
            </a:r>
            <a:endParaRPr lang="en-US" dirty="0"/>
          </a:p>
        </p:txBody>
      </p:sp>
      <p:sp>
        <p:nvSpPr>
          <p:cNvPr id="8" name="Up Arrow 7"/>
          <p:cNvSpPr/>
          <p:nvPr/>
        </p:nvSpPr>
        <p:spPr>
          <a:xfrm>
            <a:off x="7726320" y="1944000"/>
            <a:ext cx="587497" cy="3991680"/>
          </a:xfrm>
          <a:prstGeom prst="upArrow">
            <a:avLst/>
          </a:prstGeom>
          <a:solidFill>
            <a:schemeClr val="accent2">
              <a:lumMod val="75000"/>
            </a:schemeClr>
          </a:solidFill>
        </p:spPr>
        <p:style>
          <a:lnRef idx="1">
            <a:schemeClr val="accent1"/>
          </a:lnRef>
          <a:fillRef idx="3">
            <a:schemeClr val="accent1"/>
          </a:fillRef>
          <a:effectRef idx="2">
            <a:schemeClr val="accent1"/>
          </a:effectRef>
          <a:fontRef idx="minor">
            <a:schemeClr val="lt1"/>
          </a:fontRef>
        </p:style>
        <p:txBody>
          <a:bodyPr vert="vert270" rtlCol="0" anchor="ctr"/>
          <a:lstStyle/>
          <a:p>
            <a:pPr algn="ctr"/>
            <a:r>
              <a:rPr lang="en-US" dirty="0" smtClean="0"/>
              <a:t>Ethical Consciousness (Wall 2012)</a:t>
            </a:r>
            <a:endParaRPr lang="en-US" dirty="0"/>
          </a:p>
        </p:txBody>
      </p:sp>
      <p:sp>
        <p:nvSpPr>
          <p:cNvPr id="9" name="Up Arrow 8"/>
          <p:cNvSpPr/>
          <p:nvPr/>
        </p:nvSpPr>
        <p:spPr>
          <a:xfrm>
            <a:off x="7056717" y="1944000"/>
            <a:ext cx="587497" cy="3991680"/>
          </a:xfrm>
          <a:prstGeom prst="upArrow">
            <a:avLst/>
          </a:prstGeom>
          <a:solidFill>
            <a:schemeClr val="accent3">
              <a:lumMod val="75000"/>
            </a:schemeClr>
          </a:solidFill>
        </p:spPr>
        <p:style>
          <a:lnRef idx="1">
            <a:schemeClr val="accent1"/>
          </a:lnRef>
          <a:fillRef idx="3">
            <a:schemeClr val="accent1"/>
          </a:fillRef>
          <a:effectRef idx="2">
            <a:schemeClr val="accent1"/>
          </a:effectRef>
          <a:fontRef idx="minor">
            <a:schemeClr val="lt1"/>
          </a:fontRef>
        </p:style>
        <p:txBody>
          <a:bodyPr vert="vert270" rtlCol="0" anchor="ctr"/>
          <a:lstStyle/>
          <a:p>
            <a:pPr algn="ctr"/>
            <a:r>
              <a:rPr lang="en-US" dirty="0" smtClean="0"/>
              <a:t>Increase in Trust</a:t>
            </a:r>
            <a:endParaRPr lang="en-US" dirty="0"/>
          </a:p>
        </p:txBody>
      </p:sp>
      <p:sp>
        <p:nvSpPr>
          <p:cNvPr id="10" name="Up Arrow 9"/>
          <p:cNvSpPr/>
          <p:nvPr/>
        </p:nvSpPr>
        <p:spPr>
          <a:xfrm>
            <a:off x="6338017" y="1944000"/>
            <a:ext cx="587497" cy="3991680"/>
          </a:xfrm>
          <a:prstGeom prst="upArrow">
            <a:avLst/>
          </a:prstGeom>
        </p:spPr>
        <p:style>
          <a:lnRef idx="1">
            <a:schemeClr val="accent1"/>
          </a:lnRef>
          <a:fillRef idx="3">
            <a:schemeClr val="accent1"/>
          </a:fillRef>
          <a:effectRef idx="2">
            <a:schemeClr val="accent1"/>
          </a:effectRef>
          <a:fontRef idx="minor">
            <a:schemeClr val="lt1"/>
          </a:fontRef>
        </p:style>
        <p:txBody>
          <a:bodyPr vert="vert270" rtlCol="0" anchor="ctr"/>
          <a:lstStyle/>
          <a:p>
            <a:pPr algn="ctr"/>
            <a:r>
              <a:rPr lang="en-US" dirty="0" smtClean="0"/>
              <a:t>Better S&amp;L Skills and Knowledge</a:t>
            </a:r>
            <a:endParaRPr lang="en-US" dirty="0"/>
          </a:p>
        </p:txBody>
      </p:sp>
      <p:sp>
        <p:nvSpPr>
          <p:cNvPr id="11" name="Up Arrow 10"/>
          <p:cNvSpPr/>
          <p:nvPr/>
        </p:nvSpPr>
        <p:spPr>
          <a:xfrm>
            <a:off x="457200" y="1944000"/>
            <a:ext cx="587497" cy="3991680"/>
          </a:xfrm>
          <a:prstGeom prst="upArrow">
            <a:avLst/>
          </a:prstGeom>
          <a:solidFill>
            <a:schemeClr val="accent5">
              <a:lumMod val="75000"/>
            </a:schemeClr>
          </a:solidFill>
        </p:spPr>
        <p:style>
          <a:lnRef idx="1">
            <a:schemeClr val="accent1"/>
          </a:lnRef>
          <a:fillRef idx="3">
            <a:schemeClr val="accent1"/>
          </a:fillRef>
          <a:effectRef idx="2">
            <a:schemeClr val="accent1"/>
          </a:effectRef>
          <a:fontRef idx="minor">
            <a:schemeClr val="lt1"/>
          </a:fontRef>
        </p:style>
        <p:txBody>
          <a:bodyPr vert="vert270" rtlCol="0" anchor="ctr"/>
          <a:lstStyle/>
          <a:p>
            <a:pPr algn="ctr"/>
            <a:r>
              <a:rPr lang="en-US" dirty="0" smtClean="0"/>
              <a:t>Improved Confidence</a:t>
            </a:r>
            <a:endParaRPr lang="en-US" dirty="0"/>
          </a:p>
        </p:txBody>
      </p:sp>
      <p:pic>
        <p:nvPicPr>
          <p:cNvPr id="12" name="Picture 11" descr="Screen Shot 2017-07-27 at 10.47.38.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46943" y="5768356"/>
            <a:ext cx="1097057" cy="1089644"/>
          </a:xfrm>
          <a:prstGeom prst="rect">
            <a:avLst/>
          </a:prstGeom>
        </p:spPr>
      </p:pic>
      <p:sp>
        <p:nvSpPr>
          <p:cNvPr id="13" name="TextBox 12"/>
          <p:cNvSpPr txBox="1"/>
          <p:nvPr/>
        </p:nvSpPr>
        <p:spPr>
          <a:xfrm>
            <a:off x="178420" y="6289288"/>
            <a:ext cx="3077736" cy="523220"/>
          </a:xfrm>
          <a:prstGeom prst="rect">
            <a:avLst/>
          </a:prstGeom>
          <a:noFill/>
        </p:spPr>
        <p:txBody>
          <a:bodyPr wrap="square" rtlCol="0">
            <a:spAutoFit/>
          </a:bodyPr>
          <a:lstStyle/>
          <a:p>
            <a:r>
              <a:rPr lang="en-US" sz="1400" smtClean="0">
                <a:hlinkClick r:id="rId4"/>
              </a:rPr>
              <a:t>Kate.Wall@Strath.ac.uk</a:t>
            </a:r>
            <a:endParaRPr lang="en-US" sz="1400" dirty="0" smtClean="0"/>
          </a:p>
          <a:p>
            <a:r>
              <a:rPr lang="en-US" sz="1400" dirty="0" smtClean="0"/>
              <a:t>@kate_wall98</a:t>
            </a:r>
            <a:endParaRPr lang="en-US" sz="1400" dirty="0"/>
          </a:p>
        </p:txBody>
      </p:sp>
    </p:spTree>
    <p:extLst>
      <p:ext uri="{BB962C8B-B14F-4D97-AF65-F5344CB8AC3E}">
        <p14:creationId xmlns:p14="http://schemas.microsoft.com/office/powerpoint/2010/main" val="20323603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l="16589" r="5052"/>
          <a:stretch/>
        </p:blipFill>
        <p:spPr>
          <a:xfrm>
            <a:off x="5650990" y="10"/>
            <a:ext cx="3493009" cy="6857990"/>
          </a:xfrm>
          <a:prstGeom prst="rect">
            <a:avLst/>
          </a:prstGeom>
        </p:spPr>
      </p:pic>
      <p:sp>
        <p:nvSpPr>
          <p:cNvPr id="2" name="Title 1"/>
          <p:cNvSpPr>
            <a:spLocks noGrp="1"/>
          </p:cNvSpPr>
          <p:nvPr>
            <p:ph type="title"/>
          </p:nvPr>
        </p:nvSpPr>
        <p:spPr>
          <a:xfrm>
            <a:off x="603504" y="978776"/>
            <a:ext cx="4443982" cy="1174991"/>
          </a:xfrm>
        </p:spPr>
        <p:txBody>
          <a:bodyPr>
            <a:normAutofit fontScale="90000"/>
          </a:bodyPr>
          <a:lstStyle/>
          <a:p>
            <a:r>
              <a:rPr lang="en-US" sz="2100" dirty="0" smtClean="0"/>
              <a:t>Ways of opening up discussion and responding</a:t>
            </a:r>
            <a:endParaRPr lang="en-US" sz="2100" dirty="0"/>
          </a:p>
        </p:txBody>
      </p:sp>
      <p:sp>
        <p:nvSpPr>
          <p:cNvPr id="3" name="Content Placeholder 2"/>
          <p:cNvSpPr>
            <a:spLocks noGrp="1"/>
          </p:cNvSpPr>
          <p:nvPr>
            <p:ph idx="1"/>
          </p:nvPr>
        </p:nvSpPr>
        <p:spPr>
          <a:xfrm>
            <a:off x="603504" y="2640692"/>
            <a:ext cx="4443982" cy="3255252"/>
          </a:xfrm>
        </p:spPr>
        <p:txBody>
          <a:bodyPr>
            <a:normAutofit fontScale="92500"/>
          </a:bodyPr>
          <a:lstStyle/>
          <a:p>
            <a:r>
              <a:rPr lang="en-US" dirty="0" smtClean="0"/>
              <a:t>Open (rather than closed) questions</a:t>
            </a:r>
          </a:p>
          <a:p>
            <a:r>
              <a:rPr lang="en-US" dirty="0" smtClean="0"/>
              <a:t>Starting points posed by students</a:t>
            </a:r>
          </a:p>
          <a:p>
            <a:r>
              <a:rPr lang="en-US" dirty="0" smtClean="0"/>
              <a:t>Interesting objects, artefacts or images</a:t>
            </a:r>
          </a:p>
          <a:p>
            <a:r>
              <a:rPr lang="en-US" dirty="0" smtClean="0"/>
              <a:t>Breaking up the IRF </a:t>
            </a:r>
            <a:r>
              <a:rPr lang="en-US" dirty="0"/>
              <a:t>sequence</a:t>
            </a:r>
          </a:p>
          <a:p>
            <a:pPr lvl="1"/>
            <a:r>
              <a:rPr lang="en-US" dirty="0"/>
              <a:t>INITIATION</a:t>
            </a:r>
          </a:p>
          <a:p>
            <a:pPr lvl="1"/>
            <a:r>
              <a:rPr lang="en-US" dirty="0"/>
              <a:t>RESPONSE</a:t>
            </a:r>
          </a:p>
          <a:p>
            <a:pPr lvl="1"/>
            <a:r>
              <a:rPr lang="en-US" dirty="0"/>
              <a:t>FEEDBACK</a:t>
            </a:r>
          </a:p>
          <a:p>
            <a:r>
              <a:rPr lang="en-US" dirty="0"/>
              <a:t>Probe and uptake </a:t>
            </a:r>
            <a:r>
              <a:rPr lang="en-US" dirty="0" smtClean="0"/>
              <a:t>questions </a:t>
            </a:r>
            <a:r>
              <a:rPr lang="en-US" dirty="0"/>
              <a:t>(Hardman et al. </a:t>
            </a:r>
            <a:br>
              <a:rPr lang="en-US" dirty="0"/>
            </a:br>
            <a:r>
              <a:rPr lang="en-US" dirty="0"/>
              <a:t>2005)</a:t>
            </a:r>
          </a:p>
          <a:p>
            <a:endParaRPr lang="en-US" dirty="0" smtClean="0"/>
          </a:p>
          <a:p>
            <a:endParaRPr lang="en-US" dirty="0"/>
          </a:p>
        </p:txBody>
      </p:sp>
      <p:pic>
        <p:nvPicPr>
          <p:cNvPr id="5" name="Picture 4" descr="Screen Shot 2017-07-27 at 10.47.38.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46943" y="5768356"/>
            <a:ext cx="1097057" cy="1089644"/>
          </a:xfrm>
          <a:prstGeom prst="rect">
            <a:avLst/>
          </a:prstGeom>
        </p:spPr>
      </p:pic>
      <p:sp>
        <p:nvSpPr>
          <p:cNvPr id="6" name="TextBox 5"/>
          <p:cNvSpPr txBox="1"/>
          <p:nvPr/>
        </p:nvSpPr>
        <p:spPr>
          <a:xfrm>
            <a:off x="178420" y="6289288"/>
            <a:ext cx="3077736" cy="523220"/>
          </a:xfrm>
          <a:prstGeom prst="rect">
            <a:avLst/>
          </a:prstGeom>
          <a:noFill/>
        </p:spPr>
        <p:txBody>
          <a:bodyPr wrap="square" rtlCol="0">
            <a:spAutoFit/>
          </a:bodyPr>
          <a:lstStyle/>
          <a:p>
            <a:r>
              <a:rPr lang="en-US" sz="1400" smtClean="0">
                <a:hlinkClick r:id="rId4"/>
              </a:rPr>
              <a:t>Kate.Wall@Strath.ac.uk</a:t>
            </a:r>
            <a:endParaRPr lang="en-US" sz="1400" dirty="0" smtClean="0"/>
          </a:p>
          <a:p>
            <a:r>
              <a:rPr lang="en-US" sz="1400" dirty="0" smtClean="0"/>
              <a:t>@kate_wall98</a:t>
            </a:r>
            <a:endParaRPr lang="en-US" sz="1400" dirty="0"/>
          </a:p>
        </p:txBody>
      </p:sp>
    </p:spTree>
    <p:extLst>
      <p:ext uri="{BB962C8B-B14F-4D97-AF65-F5344CB8AC3E}">
        <p14:creationId xmlns:p14="http://schemas.microsoft.com/office/powerpoint/2010/main" val="192271891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6" name="Rectangle 140295"/>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bwMode="white">
          <a:xfrm>
            <a:off x="0" y="0"/>
            <a:ext cx="9144000" cy="6858000"/>
          </a:xfrm>
          <a:prstGeom prst="rect">
            <a:avLst/>
          </a:prstGeom>
          <a:solidFill>
            <a:schemeClr val="bg2"/>
          </a:solidFill>
          <a:ln>
            <a:noFill/>
          </a:ln>
          <a:effectLst/>
        </p:spPr>
      </p:sp>
      <p:sp>
        <p:nvSpPr>
          <p:cNvPr id="74" name="Rectangle 73"/>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2"/>
            <a:ext cx="3049472" cy="68580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3528389" y="640080"/>
            <a:ext cx="5135551" cy="5261170"/>
          </a:xfrm>
          <a:prstGeom prst="rect">
            <a:avLst/>
          </a:prstGeom>
          <a:noFill/>
          <a:ln w="317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8" name="Rectangle 77"/>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3660006" y="806357"/>
            <a:ext cx="4881633" cy="492861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0293" name="Picture 2" descr="H:\My documents\Learning 2 learn\Phase 3\Enfield\Wilbury Primary\Year 1\Wilbury\SpeechBubble2.jpg"/>
          <p:cNvPicPr>
            <a:picLocks noGrp="1" noChangeAspect="1" noChangeArrowheads="1"/>
          </p:cNvPicPr>
          <p:nvPr>
            <p:ph idx="1"/>
          </p:nvPr>
        </p:nvPicPr>
        <p:blipFill>
          <a:blip r:embed="rId2" cstate="print"/>
          <a:srcRect/>
          <a:stretch>
            <a:fillRect/>
          </a:stretch>
        </p:blipFill>
        <p:spPr bwMode="auto">
          <a:xfrm>
            <a:off x="3811604" y="1595017"/>
            <a:ext cx="4606591" cy="3351296"/>
          </a:xfrm>
          <a:prstGeom prst="rect">
            <a:avLst/>
          </a:prstGeom>
          <a:noFill/>
        </p:spPr>
      </p:pic>
      <p:sp>
        <p:nvSpPr>
          <p:cNvPr id="4" name="Title 3"/>
          <p:cNvSpPr>
            <a:spLocks noGrp="1"/>
          </p:cNvSpPr>
          <p:nvPr>
            <p:ph type="title"/>
          </p:nvPr>
        </p:nvSpPr>
        <p:spPr>
          <a:xfrm>
            <a:off x="478416" y="2333625"/>
            <a:ext cx="2090601" cy="1630907"/>
          </a:xfrm>
        </p:spPr>
        <p:txBody>
          <a:bodyPr vert="horz" lIns="182880" tIns="182880" rIns="182880" bIns="182880" rtlCol="0" anchor="ctr">
            <a:normAutofit fontScale="90000"/>
          </a:bodyPr>
          <a:lstStyle/>
          <a:p>
            <a:r>
              <a:rPr lang="en-US" sz="1600" dirty="0" smtClean="0"/>
              <a:t>Creating spaces that support dialogue</a:t>
            </a:r>
            <a:br>
              <a:rPr lang="en-US" sz="1600" dirty="0" smtClean="0"/>
            </a:br>
            <a:r>
              <a:rPr lang="en-US" sz="1600" dirty="0" smtClean="0"/>
              <a:t>- effective pedagogies</a:t>
            </a:r>
            <a:endParaRPr lang="en-US" sz="1600" dirty="0"/>
          </a:p>
        </p:txBody>
      </p:sp>
      <p:sp>
        <p:nvSpPr>
          <p:cNvPr id="8" name="Rectangle 7"/>
          <p:cNvSpPr/>
          <p:nvPr/>
        </p:nvSpPr>
        <p:spPr>
          <a:xfrm>
            <a:off x="3209725" y="5982641"/>
            <a:ext cx="4564986" cy="646331"/>
          </a:xfrm>
          <a:prstGeom prst="rect">
            <a:avLst/>
          </a:prstGeom>
        </p:spPr>
        <p:txBody>
          <a:bodyPr wrap="square">
            <a:spAutoFit/>
          </a:bodyPr>
          <a:lstStyle/>
          <a:p>
            <a:pPr>
              <a:spcBef>
                <a:spcPts val="600"/>
              </a:spcBef>
              <a:defRPr/>
            </a:pPr>
            <a:r>
              <a:rPr lang="en-GB" sz="1200" dirty="0"/>
              <a:t>Wall, K. and Higgins, S. (2006</a:t>
            </a:r>
            <a:r>
              <a:rPr lang="en-GB" sz="1200" i="1" dirty="0"/>
              <a:t>) </a:t>
            </a:r>
            <a:r>
              <a:rPr lang="en-GB" sz="1200" dirty="0"/>
              <a:t>Facilitating and supporting talk with pupils about metacognition: a research and learning tool, </a:t>
            </a:r>
            <a:r>
              <a:rPr lang="en-GB" sz="1200" i="1" dirty="0"/>
              <a:t>International Journal of Research and Methods in Education,</a:t>
            </a:r>
            <a:r>
              <a:rPr lang="en-GB" sz="1200" b="1" dirty="0"/>
              <a:t> 29</a:t>
            </a:r>
            <a:r>
              <a:rPr lang="en-GB" sz="1200" dirty="0"/>
              <a:t>(1): 39-53</a:t>
            </a:r>
          </a:p>
        </p:txBody>
      </p:sp>
      <p:pic>
        <p:nvPicPr>
          <p:cNvPr id="9" name="Picture 8" descr="Screen Shot 2017-07-27 at 10.47.38.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46943" y="5768356"/>
            <a:ext cx="1097057" cy="1089644"/>
          </a:xfrm>
          <a:prstGeom prst="rect">
            <a:avLst/>
          </a:prstGeom>
        </p:spPr>
      </p:pic>
      <p:sp>
        <p:nvSpPr>
          <p:cNvPr id="10" name="TextBox 9"/>
          <p:cNvSpPr txBox="1"/>
          <p:nvPr/>
        </p:nvSpPr>
        <p:spPr>
          <a:xfrm>
            <a:off x="178420" y="6289288"/>
            <a:ext cx="3077736" cy="523220"/>
          </a:xfrm>
          <a:prstGeom prst="rect">
            <a:avLst/>
          </a:prstGeom>
          <a:noFill/>
        </p:spPr>
        <p:txBody>
          <a:bodyPr wrap="square" rtlCol="0">
            <a:spAutoFit/>
          </a:bodyPr>
          <a:lstStyle/>
          <a:p>
            <a:r>
              <a:rPr lang="en-US" sz="1400" smtClean="0">
                <a:hlinkClick r:id="rId4"/>
              </a:rPr>
              <a:t>Kate.Wall@Strath.ac.uk</a:t>
            </a:r>
            <a:endParaRPr lang="en-US" sz="1400" dirty="0" smtClean="0"/>
          </a:p>
          <a:p>
            <a:r>
              <a:rPr lang="en-US" sz="1400" dirty="0" smtClean="0"/>
              <a:t>@kate_wall98</a:t>
            </a:r>
            <a:endParaRPr lang="en-US" sz="1400" dirty="0"/>
          </a:p>
        </p:txBody>
      </p:sp>
    </p:spTree>
    <p:extLst>
      <p:ext uri="{BB962C8B-B14F-4D97-AF65-F5344CB8AC3E}">
        <p14:creationId xmlns:p14="http://schemas.microsoft.com/office/powerpoint/2010/main" val="96825306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457200" y="571500"/>
            <a:ext cx="8229600" cy="1066800"/>
          </a:xfrm>
          <a:prstGeom prst="rect">
            <a:avLst/>
          </a:prstGeom>
        </p:spPr>
        <p:txBody>
          <a:bodyPr>
            <a:normAutofit fontScale="92500" lnSpcReduction="20000"/>
          </a:bodyPr>
          <a:lstStyle/>
          <a:p>
            <a:pPr eaLnBrk="1" fontAlgn="auto" hangingPunct="1">
              <a:spcAft>
                <a:spcPts val="0"/>
              </a:spcAft>
              <a:defRPr/>
            </a:pPr>
            <a:r>
              <a:rPr lang="en-GB" sz="4000" dirty="0">
                <a:latin typeface="+mj-lt"/>
                <a:ea typeface="+mj-ea"/>
                <a:cs typeface="+mj-cs"/>
              </a:rPr>
              <a:t>Valuing different learning </a:t>
            </a:r>
            <a:endParaRPr lang="en-GB" sz="4000" dirty="0" smtClean="0">
              <a:latin typeface="+mj-lt"/>
              <a:ea typeface="+mj-ea"/>
              <a:cs typeface="+mj-cs"/>
            </a:endParaRPr>
          </a:p>
          <a:p>
            <a:pPr eaLnBrk="1" fontAlgn="auto" hangingPunct="1">
              <a:spcAft>
                <a:spcPts val="0"/>
              </a:spcAft>
              <a:defRPr/>
            </a:pPr>
            <a:r>
              <a:rPr lang="en-GB" sz="4000" dirty="0" smtClean="0">
                <a:latin typeface="+mj-lt"/>
                <a:ea typeface="+mj-ea"/>
                <a:cs typeface="+mj-cs"/>
              </a:rPr>
              <a:t>trajectories</a:t>
            </a:r>
            <a:endParaRPr lang="en-GB" sz="4000" dirty="0">
              <a:latin typeface="+mj-lt"/>
              <a:ea typeface="+mj-ea"/>
              <a:cs typeface="+mj-cs"/>
            </a:endParaRPr>
          </a:p>
        </p:txBody>
      </p:sp>
      <p:pic>
        <p:nvPicPr>
          <p:cNvPr id="440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288" y="1773238"/>
            <a:ext cx="4105275" cy="2254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403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87900" y="1557338"/>
            <a:ext cx="3744913" cy="23034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403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8313" y="4292600"/>
            <a:ext cx="3743325" cy="21605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Content Placeholder 2"/>
          <p:cNvSpPr txBox="1">
            <a:spLocks/>
          </p:cNvSpPr>
          <p:nvPr/>
        </p:nvSpPr>
        <p:spPr>
          <a:xfrm>
            <a:off x="4320381" y="3995738"/>
            <a:ext cx="4679950" cy="3963988"/>
          </a:xfrm>
          <a:prstGeom prst="rect">
            <a:avLst/>
          </a:prstGeom>
        </p:spPr>
        <p:txBody>
          <a:bodyPr>
            <a:normAutofit/>
          </a:bodyPr>
          <a:lstStyle/>
          <a:p>
            <a:pPr marL="365760" indent="-256032" eaLnBrk="1" fontAlgn="auto" hangingPunct="1">
              <a:spcBef>
                <a:spcPts val="300"/>
              </a:spcBef>
              <a:spcAft>
                <a:spcPts val="0"/>
              </a:spcAft>
              <a:buClr>
                <a:schemeClr val="accent3"/>
              </a:buClr>
              <a:buFont typeface="Georgia"/>
              <a:buChar char="•"/>
              <a:defRPr/>
            </a:pPr>
            <a:r>
              <a:rPr lang="en-GB" dirty="0">
                <a:latin typeface="+mn-lt"/>
                <a:ea typeface="+mn-ea"/>
                <a:cs typeface="+mn-cs"/>
              </a:rPr>
              <a:t>Everyone’s journey is different</a:t>
            </a:r>
          </a:p>
          <a:p>
            <a:pPr marL="365760" indent="-256032" eaLnBrk="1" fontAlgn="auto" hangingPunct="1">
              <a:spcBef>
                <a:spcPts val="300"/>
              </a:spcBef>
              <a:spcAft>
                <a:spcPts val="0"/>
              </a:spcAft>
              <a:buClr>
                <a:schemeClr val="accent3"/>
              </a:buClr>
              <a:buFont typeface="Georgia"/>
              <a:buChar char="•"/>
              <a:defRPr/>
            </a:pPr>
            <a:r>
              <a:rPr lang="en-GB" dirty="0"/>
              <a:t>But,</a:t>
            </a:r>
          </a:p>
          <a:p>
            <a:pPr marL="822960" lvl="1" indent="-256032">
              <a:spcBef>
                <a:spcPts val="300"/>
              </a:spcBef>
              <a:buClr>
                <a:schemeClr val="accent3"/>
              </a:buClr>
              <a:buFont typeface="Georgia"/>
              <a:buChar char="•"/>
              <a:defRPr/>
            </a:pPr>
            <a:r>
              <a:rPr lang="en-GB" sz="2000" dirty="0"/>
              <a:t>They all connect</a:t>
            </a:r>
          </a:p>
          <a:p>
            <a:pPr marL="822960" lvl="1" indent="-256032">
              <a:spcBef>
                <a:spcPts val="300"/>
              </a:spcBef>
              <a:buClr>
                <a:schemeClr val="accent3"/>
              </a:buClr>
              <a:buFont typeface="Georgia"/>
              <a:buChar char="•"/>
              <a:defRPr/>
            </a:pPr>
            <a:r>
              <a:rPr lang="en-GB" sz="2000" dirty="0">
                <a:latin typeface="+mj-lt"/>
                <a:ea typeface="+mn-ea"/>
                <a:cs typeface="+mn-cs"/>
              </a:rPr>
              <a:t>The</a:t>
            </a:r>
            <a:r>
              <a:rPr lang="en-GB" sz="2000" dirty="0"/>
              <a:t>y all have ups and downs</a:t>
            </a:r>
            <a:endParaRPr lang="en-GB" sz="2000" dirty="0">
              <a:latin typeface="+mn-lt"/>
              <a:ea typeface="+mn-ea"/>
              <a:cs typeface="+mn-cs"/>
            </a:endParaRPr>
          </a:p>
          <a:p>
            <a:pPr marL="822960" lvl="1" indent="-256032">
              <a:spcBef>
                <a:spcPts val="300"/>
              </a:spcBef>
              <a:buClr>
                <a:schemeClr val="accent3"/>
              </a:buClr>
              <a:buFont typeface="Georgia"/>
              <a:buChar char="•"/>
              <a:defRPr/>
            </a:pPr>
            <a:r>
              <a:rPr lang="en-GB" sz="2000" dirty="0"/>
              <a:t>Learning is hard work sometimes!</a:t>
            </a:r>
            <a:endParaRPr lang="en-GB" sz="2000" dirty="0">
              <a:latin typeface="+mn-lt"/>
              <a:ea typeface="+mn-ea"/>
              <a:cs typeface="+mn-cs"/>
            </a:endParaRPr>
          </a:p>
        </p:txBody>
      </p:sp>
      <p:pic>
        <p:nvPicPr>
          <p:cNvPr id="8" name="Picture 7" descr="Screen Shot 2017-07-27 at 10.47.38.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46943" y="5768356"/>
            <a:ext cx="1097057" cy="1089644"/>
          </a:xfrm>
          <a:prstGeom prst="rect">
            <a:avLst/>
          </a:prstGeom>
        </p:spPr>
      </p:pic>
      <p:sp>
        <p:nvSpPr>
          <p:cNvPr id="9" name="TextBox 8"/>
          <p:cNvSpPr txBox="1"/>
          <p:nvPr/>
        </p:nvSpPr>
        <p:spPr>
          <a:xfrm>
            <a:off x="178420" y="6289288"/>
            <a:ext cx="3077736" cy="523220"/>
          </a:xfrm>
          <a:prstGeom prst="rect">
            <a:avLst/>
          </a:prstGeom>
          <a:noFill/>
        </p:spPr>
        <p:txBody>
          <a:bodyPr wrap="square" rtlCol="0">
            <a:spAutoFit/>
          </a:bodyPr>
          <a:lstStyle/>
          <a:p>
            <a:r>
              <a:rPr lang="en-US" sz="1400" smtClean="0">
                <a:hlinkClick r:id="rId6"/>
              </a:rPr>
              <a:t>Kate.Wall@Strath.ac.uk</a:t>
            </a:r>
            <a:endParaRPr lang="en-US" sz="1400" dirty="0" smtClean="0"/>
          </a:p>
          <a:p>
            <a:r>
              <a:rPr lang="en-US" sz="1400" dirty="0" smtClean="0"/>
              <a:t>@kate_wall98</a:t>
            </a:r>
            <a:endParaRPr lang="en-US" sz="1400" dirty="0"/>
          </a:p>
        </p:txBody>
      </p:sp>
    </p:spTree>
    <p:extLst>
      <p:ext uri="{BB962C8B-B14F-4D97-AF65-F5344CB8AC3E}">
        <p14:creationId xmlns:p14="http://schemas.microsoft.com/office/powerpoint/2010/main" val="291823084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alphaModFix amt="29000"/>
          </a:blip>
          <a:stretch>
            <a:fillRect/>
          </a:stretch>
        </p:blipFill>
        <p:spPr>
          <a:xfrm>
            <a:off x="-881207" y="0"/>
            <a:ext cx="10589152" cy="7061640"/>
          </a:xfrm>
          <a:prstGeom prst="rect">
            <a:avLst/>
          </a:prstGeom>
        </p:spPr>
      </p:pic>
      <p:sp>
        <p:nvSpPr>
          <p:cNvPr id="2" name="Title 1"/>
          <p:cNvSpPr>
            <a:spLocks noGrp="1"/>
          </p:cNvSpPr>
          <p:nvPr>
            <p:ph type="title"/>
          </p:nvPr>
        </p:nvSpPr>
        <p:spPr/>
        <p:txBody>
          <a:bodyPr/>
          <a:lstStyle/>
          <a:p>
            <a:r>
              <a:rPr lang="en-US" dirty="0" smtClean="0"/>
              <a:t>Student voice</a:t>
            </a:r>
            <a:endParaRPr lang="en-US" dirty="0"/>
          </a:p>
        </p:txBody>
      </p:sp>
      <p:sp>
        <p:nvSpPr>
          <p:cNvPr id="3" name="Content Placeholder 2"/>
          <p:cNvSpPr>
            <a:spLocks noGrp="1"/>
          </p:cNvSpPr>
          <p:nvPr>
            <p:ph idx="1"/>
          </p:nvPr>
        </p:nvSpPr>
        <p:spPr/>
        <p:txBody>
          <a:bodyPr/>
          <a:lstStyle/>
          <a:p>
            <a:r>
              <a:rPr lang="en-US" dirty="0" smtClean="0"/>
              <a:t>Student voice as something more than tokenism</a:t>
            </a:r>
          </a:p>
          <a:p>
            <a:r>
              <a:rPr lang="en-US" dirty="0" smtClean="0"/>
              <a:t>If teaching is about relationships then how we engage with students is paramount</a:t>
            </a:r>
          </a:p>
          <a:p>
            <a:r>
              <a:rPr lang="en-US" dirty="0" smtClean="0"/>
              <a:t>Finding topics that warrant contribution </a:t>
            </a:r>
          </a:p>
          <a:p>
            <a:r>
              <a:rPr lang="en-US" dirty="0" smtClean="0"/>
              <a:t>Thinking about how the student perspective is useful for teachers</a:t>
            </a:r>
          </a:p>
          <a:p>
            <a:r>
              <a:rPr lang="en-US" dirty="0" smtClean="0"/>
              <a:t>Developing field</a:t>
            </a:r>
          </a:p>
          <a:p>
            <a:pPr marL="0" indent="0">
              <a:buNone/>
            </a:pPr>
            <a:endParaRPr lang="en-US" dirty="0"/>
          </a:p>
        </p:txBody>
      </p:sp>
    </p:spTree>
    <p:extLst>
      <p:ext uri="{BB962C8B-B14F-4D97-AF65-F5344CB8AC3E}">
        <p14:creationId xmlns:p14="http://schemas.microsoft.com/office/powerpoint/2010/main" val="65964711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Voice As catalytic to metacognitive awareness</a:t>
            </a:r>
            <a:endParaRPr lang="en-US" dirty="0"/>
          </a:p>
        </p:txBody>
      </p:sp>
      <p:sp>
        <p:nvSpPr>
          <p:cNvPr id="3" name="Content Placeholder 2"/>
          <p:cNvSpPr>
            <a:spLocks noGrp="1"/>
          </p:cNvSpPr>
          <p:nvPr>
            <p:ph idx="1"/>
          </p:nvPr>
        </p:nvSpPr>
        <p:spPr/>
        <p:txBody>
          <a:bodyPr/>
          <a:lstStyle/>
          <a:p>
            <a:pPr marL="0" indent="0">
              <a:buNone/>
            </a:pPr>
            <a:r>
              <a:rPr lang="en-US" dirty="0" smtClean="0"/>
              <a:t>“The growth of the pupil voice agenda, the techniques and the philosophies, have supported the generation of space in the classroom to focus on learning in a way that encourages authentic engagement and participation and the development of self-regulation. There is a tight feedback loop operating within the resulting conversations, where the pupils articulate their thinking about learning to a critically engaged community that encourages them to ask questions and be strategic in applying their understandings.”</a:t>
            </a:r>
            <a:endParaRPr lang="en-US" dirty="0"/>
          </a:p>
        </p:txBody>
      </p:sp>
      <p:sp>
        <p:nvSpPr>
          <p:cNvPr id="4" name="Rectangle 3"/>
          <p:cNvSpPr/>
          <p:nvPr/>
        </p:nvSpPr>
        <p:spPr>
          <a:xfrm>
            <a:off x="633000" y="5322160"/>
            <a:ext cx="7962471" cy="461665"/>
          </a:xfrm>
          <a:prstGeom prst="rect">
            <a:avLst/>
          </a:prstGeom>
        </p:spPr>
        <p:txBody>
          <a:bodyPr wrap="square">
            <a:spAutoFit/>
          </a:bodyPr>
          <a:lstStyle/>
          <a:p>
            <a:r>
              <a:rPr lang="en-US" sz="1200" smtClean="0">
                <a:latin typeface="TrebuchetMS" charset="0"/>
              </a:rPr>
              <a:t>Wall, K. </a:t>
            </a:r>
            <a:r>
              <a:rPr lang="en-US" sz="1200" dirty="0">
                <a:latin typeface="TrebuchetMS" charset="0"/>
              </a:rPr>
              <a:t>(2012) ‘It wasn't too easy, which is good if you want to learn’: an exploration of pupil participation and Learning to Learn, Curriculum Journal, 23:3, 283-305 </a:t>
            </a:r>
            <a:endParaRPr lang="en-US" sz="1200" dirty="0"/>
          </a:p>
        </p:txBody>
      </p:sp>
      <p:pic>
        <p:nvPicPr>
          <p:cNvPr id="5" name="Picture 4" descr="Screen Shot 2017-07-27 at 10.47.38.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46943" y="5768356"/>
            <a:ext cx="1097057" cy="1089644"/>
          </a:xfrm>
          <a:prstGeom prst="rect">
            <a:avLst/>
          </a:prstGeom>
        </p:spPr>
      </p:pic>
      <p:sp>
        <p:nvSpPr>
          <p:cNvPr id="6" name="TextBox 5"/>
          <p:cNvSpPr txBox="1"/>
          <p:nvPr/>
        </p:nvSpPr>
        <p:spPr>
          <a:xfrm>
            <a:off x="178420" y="6289288"/>
            <a:ext cx="3077736" cy="523220"/>
          </a:xfrm>
          <a:prstGeom prst="rect">
            <a:avLst/>
          </a:prstGeom>
          <a:noFill/>
        </p:spPr>
        <p:txBody>
          <a:bodyPr wrap="square" rtlCol="0">
            <a:spAutoFit/>
          </a:bodyPr>
          <a:lstStyle/>
          <a:p>
            <a:r>
              <a:rPr lang="en-US" sz="1400" smtClean="0">
                <a:hlinkClick r:id="rId3"/>
              </a:rPr>
              <a:t>Kate.Wall@Strath.ac.uk</a:t>
            </a:r>
            <a:endParaRPr lang="en-US" sz="1400" dirty="0" smtClean="0"/>
          </a:p>
          <a:p>
            <a:r>
              <a:rPr lang="en-US" sz="1400" dirty="0" smtClean="0"/>
              <a:t>@kate_wall98</a:t>
            </a:r>
            <a:endParaRPr lang="en-US" sz="1400" dirty="0"/>
          </a:p>
        </p:txBody>
      </p:sp>
    </p:spTree>
    <p:extLst>
      <p:ext uri="{BB962C8B-B14F-4D97-AF65-F5344CB8AC3E}">
        <p14:creationId xmlns:p14="http://schemas.microsoft.com/office/powerpoint/2010/main" val="75444584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Feedback loops for multiple purposes: student</a:t>
            </a:r>
            <a:endParaRPr lang="en-US" dirty="0"/>
          </a:p>
        </p:txBody>
      </p:sp>
      <p:graphicFrame>
        <p:nvGraphicFramePr>
          <p:cNvPr id="5" name="Content Placeholder 5"/>
          <p:cNvGraphicFramePr>
            <a:graphicFrameLocks/>
          </p:cNvGraphicFramePr>
          <p:nvPr>
            <p:extLst/>
          </p:nvPr>
        </p:nvGraphicFramePr>
        <p:xfrm>
          <a:off x="4836319" y="2556273"/>
          <a:ext cx="4067175" cy="27253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 name="Picture 5"/>
          <p:cNvPicPr>
            <a:picLocks noChangeAspect="1"/>
          </p:cNvPicPr>
          <p:nvPr/>
        </p:nvPicPr>
        <p:blipFill>
          <a:blip r:embed="rId8"/>
          <a:stretch>
            <a:fillRect/>
          </a:stretch>
        </p:blipFill>
        <p:spPr>
          <a:xfrm flipH="1">
            <a:off x="5190618" y="2905125"/>
            <a:ext cx="584042" cy="1844873"/>
          </a:xfrm>
          <a:prstGeom prst="rect">
            <a:avLst/>
          </a:prstGeom>
        </p:spPr>
      </p:pic>
      <p:sp>
        <p:nvSpPr>
          <p:cNvPr id="7" name="Circular Arrow 6"/>
          <p:cNvSpPr/>
          <p:nvPr/>
        </p:nvSpPr>
        <p:spPr>
          <a:xfrm>
            <a:off x="5535199" y="2493807"/>
            <a:ext cx="2670005" cy="2787806"/>
          </a:xfrm>
          <a:prstGeom prst="circularArrow">
            <a:avLst>
              <a:gd name="adj1" fmla="val 9871"/>
              <a:gd name="adj2" fmla="val 1123739"/>
              <a:gd name="adj3" fmla="val 18618729"/>
              <a:gd name="adj4" fmla="val 12996317"/>
              <a:gd name="adj5" fmla="val 12824"/>
            </a:avLst>
          </a:prstGeom>
          <a:pattFill prst="wave">
            <a:fgClr>
              <a:prstClr val="black"/>
            </a:fgClr>
            <a:bgClr>
              <a:prstClr val="white"/>
            </a:bgClr>
          </a:patt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solidFill>
                <a:schemeClr val="tx1"/>
              </a:solidFill>
            </a:endParaRPr>
          </a:p>
        </p:txBody>
      </p:sp>
      <p:grpSp>
        <p:nvGrpSpPr>
          <p:cNvPr id="15" name="Group 14"/>
          <p:cNvGrpSpPr/>
          <p:nvPr/>
        </p:nvGrpSpPr>
        <p:grpSpPr>
          <a:xfrm>
            <a:off x="5941160" y="3371416"/>
            <a:ext cx="1428689" cy="1077500"/>
            <a:chOff x="7921546" y="3352222"/>
            <a:chExt cx="1904919" cy="1436666"/>
          </a:xfrm>
        </p:grpSpPr>
        <p:sp>
          <p:nvSpPr>
            <p:cNvPr id="8" name="Oval 7"/>
            <p:cNvSpPr/>
            <p:nvPr/>
          </p:nvSpPr>
          <p:spPr>
            <a:xfrm>
              <a:off x="7921546" y="3352222"/>
              <a:ext cx="1904919" cy="1436666"/>
            </a:xfrm>
            <a:prstGeom prst="ellipse">
              <a:avLst/>
            </a:prstGeom>
            <a:noFill/>
            <a:ln>
              <a:prstDash val="sysDash"/>
              <a:beve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dirty="0"/>
            </a:p>
            <a:p>
              <a:pPr algn="ctr"/>
              <a:endParaRPr lang="en-US" sz="1350" dirty="0"/>
            </a:p>
          </p:txBody>
        </p:sp>
        <p:sp>
          <p:nvSpPr>
            <p:cNvPr id="9" name="Oval 8"/>
            <p:cNvSpPr/>
            <p:nvPr/>
          </p:nvSpPr>
          <p:spPr>
            <a:xfrm>
              <a:off x="7921546" y="3504622"/>
              <a:ext cx="1613457" cy="1131866"/>
            </a:xfrm>
            <a:prstGeom prst="ellipse">
              <a:avLst/>
            </a:prstGeom>
            <a:noFill/>
            <a:ln>
              <a:prstDash val="sysDash"/>
              <a:beve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dirty="0"/>
            </a:p>
            <a:p>
              <a:pPr algn="ctr"/>
              <a:endParaRPr lang="en-US" sz="1350" dirty="0"/>
            </a:p>
          </p:txBody>
        </p:sp>
        <p:sp>
          <p:nvSpPr>
            <p:cNvPr id="13" name="Oval 12"/>
            <p:cNvSpPr/>
            <p:nvPr/>
          </p:nvSpPr>
          <p:spPr>
            <a:xfrm>
              <a:off x="7921546" y="3695772"/>
              <a:ext cx="1238719" cy="718334"/>
            </a:xfrm>
            <a:prstGeom prst="ellipse">
              <a:avLst/>
            </a:prstGeom>
            <a:noFill/>
            <a:ln>
              <a:prstDash val="sysDash"/>
              <a:beve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dirty="0"/>
            </a:p>
            <a:p>
              <a:pPr algn="ctr"/>
              <a:endParaRPr lang="en-US" sz="1350" dirty="0"/>
            </a:p>
          </p:txBody>
        </p:sp>
      </p:grpSp>
      <p:grpSp>
        <p:nvGrpSpPr>
          <p:cNvPr id="16" name="Group 15"/>
          <p:cNvGrpSpPr/>
          <p:nvPr/>
        </p:nvGrpSpPr>
        <p:grpSpPr>
          <a:xfrm rot="1047524" flipH="1">
            <a:off x="2812765" y="2522887"/>
            <a:ext cx="2062012" cy="1077500"/>
            <a:chOff x="7921546" y="3352222"/>
            <a:chExt cx="1904919" cy="1436666"/>
          </a:xfrm>
        </p:grpSpPr>
        <p:sp>
          <p:nvSpPr>
            <p:cNvPr id="17" name="Oval 16"/>
            <p:cNvSpPr/>
            <p:nvPr/>
          </p:nvSpPr>
          <p:spPr>
            <a:xfrm>
              <a:off x="7921546" y="3352222"/>
              <a:ext cx="1904919" cy="1436666"/>
            </a:xfrm>
            <a:prstGeom prst="ellipse">
              <a:avLst/>
            </a:prstGeom>
            <a:noFill/>
            <a:ln>
              <a:prstDash val="sysDash"/>
              <a:beve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dirty="0"/>
            </a:p>
            <a:p>
              <a:pPr algn="ctr"/>
              <a:endParaRPr lang="en-US" sz="1350" dirty="0"/>
            </a:p>
          </p:txBody>
        </p:sp>
        <p:sp>
          <p:nvSpPr>
            <p:cNvPr id="18" name="Oval 17"/>
            <p:cNvSpPr/>
            <p:nvPr/>
          </p:nvSpPr>
          <p:spPr>
            <a:xfrm>
              <a:off x="7921546" y="3504622"/>
              <a:ext cx="1613457" cy="1131866"/>
            </a:xfrm>
            <a:prstGeom prst="ellipse">
              <a:avLst/>
            </a:prstGeom>
            <a:noFill/>
            <a:ln>
              <a:prstDash val="sysDash"/>
              <a:beve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dirty="0"/>
            </a:p>
            <a:p>
              <a:pPr algn="ctr"/>
              <a:endParaRPr lang="en-US" sz="1350" dirty="0"/>
            </a:p>
          </p:txBody>
        </p:sp>
        <p:sp>
          <p:nvSpPr>
            <p:cNvPr id="19" name="Oval 18"/>
            <p:cNvSpPr/>
            <p:nvPr/>
          </p:nvSpPr>
          <p:spPr>
            <a:xfrm>
              <a:off x="7921546" y="3695772"/>
              <a:ext cx="1238719" cy="718334"/>
            </a:xfrm>
            <a:prstGeom prst="ellipse">
              <a:avLst/>
            </a:prstGeom>
            <a:noFill/>
            <a:ln>
              <a:prstDash val="sysDash"/>
              <a:beve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dirty="0"/>
            </a:p>
            <a:p>
              <a:pPr algn="ctr"/>
              <a:endParaRPr lang="en-US" sz="1350" dirty="0"/>
            </a:p>
          </p:txBody>
        </p:sp>
      </p:grpSp>
      <p:grpSp>
        <p:nvGrpSpPr>
          <p:cNvPr id="20" name="Group 19"/>
          <p:cNvGrpSpPr/>
          <p:nvPr/>
        </p:nvGrpSpPr>
        <p:grpSpPr>
          <a:xfrm rot="20580578" flipH="1">
            <a:off x="2814477" y="4419406"/>
            <a:ext cx="2062012" cy="1077500"/>
            <a:chOff x="7921546" y="3352222"/>
            <a:chExt cx="1904919" cy="1436666"/>
          </a:xfrm>
        </p:grpSpPr>
        <p:sp>
          <p:nvSpPr>
            <p:cNvPr id="21" name="Oval 20"/>
            <p:cNvSpPr/>
            <p:nvPr/>
          </p:nvSpPr>
          <p:spPr>
            <a:xfrm>
              <a:off x="7921546" y="3352222"/>
              <a:ext cx="1904919" cy="1436666"/>
            </a:xfrm>
            <a:prstGeom prst="ellipse">
              <a:avLst/>
            </a:prstGeom>
            <a:noFill/>
            <a:ln>
              <a:prstDash val="sysDash"/>
              <a:beve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dirty="0"/>
            </a:p>
            <a:p>
              <a:pPr algn="ctr"/>
              <a:endParaRPr lang="en-US" sz="1350" dirty="0"/>
            </a:p>
          </p:txBody>
        </p:sp>
        <p:sp>
          <p:nvSpPr>
            <p:cNvPr id="22" name="Oval 21"/>
            <p:cNvSpPr/>
            <p:nvPr/>
          </p:nvSpPr>
          <p:spPr>
            <a:xfrm>
              <a:off x="7921546" y="3504622"/>
              <a:ext cx="1613457" cy="1131866"/>
            </a:xfrm>
            <a:prstGeom prst="ellipse">
              <a:avLst/>
            </a:prstGeom>
            <a:noFill/>
            <a:ln>
              <a:prstDash val="sysDash"/>
              <a:beve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dirty="0"/>
            </a:p>
            <a:p>
              <a:pPr algn="ctr"/>
              <a:endParaRPr lang="en-US" sz="1350" dirty="0"/>
            </a:p>
          </p:txBody>
        </p:sp>
        <p:sp>
          <p:nvSpPr>
            <p:cNvPr id="23" name="Oval 22"/>
            <p:cNvSpPr/>
            <p:nvPr/>
          </p:nvSpPr>
          <p:spPr>
            <a:xfrm>
              <a:off x="7921546" y="3695772"/>
              <a:ext cx="1238719" cy="718334"/>
            </a:xfrm>
            <a:prstGeom prst="ellipse">
              <a:avLst/>
            </a:prstGeom>
            <a:noFill/>
            <a:ln>
              <a:prstDash val="sysDash"/>
              <a:beve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dirty="0"/>
            </a:p>
            <a:p>
              <a:pPr algn="ctr"/>
              <a:endParaRPr lang="en-US" sz="1350" dirty="0"/>
            </a:p>
          </p:txBody>
        </p:sp>
      </p:grpSp>
      <p:grpSp>
        <p:nvGrpSpPr>
          <p:cNvPr id="24" name="Group 23"/>
          <p:cNvGrpSpPr/>
          <p:nvPr/>
        </p:nvGrpSpPr>
        <p:grpSpPr>
          <a:xfrm flipH="1">
            <a:off x="2815146" y="3476648"/>
            <a:ext cx="2062012" cy="1077500"/>
            <a:chOff x="7921546" y="3352222"/>
            <a:chExt cx="1904919" cy="1436666"/>
          </a:xfrm>
        </p:grpSpPr>
        <p:sp>
          <p:nvSpPr>
            <p:cNvPr id="25" name="Oval 24"/>
            <p:cNvSpPr/>
            <p:nvPr/>
          </p:nvSpPr>
          <p:spPr>
            <a:xfrm>
              <a:off x="7921546" y="3352222"/>
              <a:ext cx="1904919" cy="1436666"/>
            </a:xfrm>
            <a:prstGeom prst="ellipse">
              <a:avLst/>
            </a:prstGeom>
            <a:noFill/>
            <a:ln>
              <a:prstDash val="sysDash"/>
              <a:beve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dirty="0"/>
            </a:p>
            <a:p>
              <a:pPr algn="ctr"/>
              <a:endParaRPr lang="en-US" sz="1350" dirty="0"/>
            </a:p>
          </p:txBody>
        </p:sp>
        <p:sp>
          <p:nvSpPr>
            <p:cNvPr id="26" name="Oval 25"/>
            <p:cNvSpPr/>
            <p:nvPr/>
          </p:nvSpPr>
          <p:spPr>
            <a:xfrm>
              <a:off x="7921546" y="3504622"/>
              <a:ext cx="1613457" cy="1131866"/>
            </a:xfrm>
            <a:prstGeom prst="ellipse">
              <a:avLst/>
            </a:prstGeom>
            <a:noFill/>
            <a:ln>
              <a:prstDash val="sysDash"/>
              <a:beve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dirty="0"/>
            </a:p>
            <a:p>
              <a:pPr algn="ctr"/>
              <a:endParaRPr lang="en-US" sz="1350" dirty="0"/>
            </a:p>
          </p:txBody>
        </p:sp>
        <p:sp>
          <p:nvSpPr>
            <p:cNvPr id="27" name="Oval 26"/>
            <p:cNvSpPr/>
            <p:nvPr/>
          </p:nvSpPr>
          <p:spPr>
            <a:xfrm>
              <a:off x="7921546" y="3695772"/>
              <a:ext cx="1238719" cy="718334"/>
            </a:xfrm>
            <a:prstGeom prst="ellipse">
              <a:avLst/>
            </a:prstGeom>
            <a:noFill/>
            <a:ln>
              <a:prstDash val="sysDash"/>
              <a:beve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dirty="0"/>
            </a:p>
            <a:p>
              <a:pPr algn="ctr"/>
              <a:endParaRPr lang="en-US" sz="1350" dirty="0"/>
            </a:p>
          </p:txBody>
        </p:sp>
      </p:grpSp>
      <p:sp>
        <p:nvSpPr>
          <p:cNvPr id="28" name="TextBox 27"/>
          <p:cNvSpPr txBox="1"/>
          <p:nvPr/>
        </p:nvSpPr>
        <p:spPr>
          <a:xfrm>
            <a:off x="936845" y="5175057"/>
            <a:ext cx="1459917" cy="300082"/>
          </a:xfrm>
          <a:prstGeom prst="rect">
            <a:avLst/>
          </a:prstGeom>
          <a:noFill/>
        </p:spPr>
        <p:txBody>
          <a:bodyPr wrap="square" rtlCol="0">
            <a:spAutoFit/>
          </a:bodyPr>
          <a:lstStyle/>
          <a:p>
            <a:pPr algn="r"/>
            <a:r>
              <a:rPr lang="en-US" sz="1350" dirty="0"/>
              <a:t>SELF</a:t>
            </a:r>
          </a:p>
        </p:txBody>
      </p:sp>
      <p:sp>
        <p:nvSpPr>
          <p:cNvPr id="29" name="TextBox 28"/>
          <p:cNvSpPr txBox="1"/>
          <p:nvPr/>
        </p:nvSpPr>
        <p:spPr>
          <a:xfrm>
            <a:off x="1051145" y="3877510"/>
            <a:ext cx="1459917" cy="300082"/>
          </a:xfrm>
          <a:prstGeom prst="rect">
            <a:avLst/>
          </a:prstGeom>
          <a:noFill/>
        </p:spPr>
        <p:txBody>
          <a:bodyPr wrap="square" rtlCol="0">
            <a:spAutoFit/>
          </a:bodyPr>
          <a:lstStyle/>
          <a:p>
            <a:pPr algn="r"/>
            <a:r>
              <a:rPr lang="en-US" sz="1350" dirty="0"/>
              <a:t>PEERS</a:t>
            </a:r>
          </a:p>
        </p:txBody>
      </p:sp>
      <p:sp>
        <p:nvSpPr>
          <p:cNvPr id="30" name="TextBox 29"/>
          <p:cNvSpPr txBox="1"/>
          <p:nvPr/>
        </p:nvSpPr>
        <p:spPr>
          <a:xfrm>
            <a:off x="1165445" y="2647305"/>
            <a:ext cx="1459917" cy="300082"/>
          </a:xfrm>
          <a:prstGeom prst="rect">
            <a:avLst/>
          </a:prstGeom>
          <a:noFill/>
        </p:spPr>
        <p:txBody>
          <a:bodyPr wrap="square" rtlCol="0">
            <a:spAutoFit/>
          </a:bodyPr>
          <a:lstStyle/>
          <a:p>
            <a:pPr algn="r"/>
            <a:r>
              <a:rPr lang="en-US" sz="1350" dirty="0"/>
              <a:t>CURRICULUM</a:t>
            </a:r>
          </a:p>
        </p:txBody>
      </p:sp>
      <p:pic>
        <p:nvPicPr>
          <p:cNvPr id="31" name="Picture 30" descr="/Users/katewall/Desktop/Screen Shot 2016-10-19 at 12.09.33.png"/>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8129112" y="4983957"/>
            <a:ext cx="1014889" cy="1016794"/>
          </a:xfrm>
          <a:prstGeom prst="rect">
            <a:avLst/>
          </a:prstGeom>
          <a:noFill/>
          <a:ln>
            <a:noFill/>
          </a:ln>
        </p:spPr>
      </p:pic>
      <p:sp>
        <p:nvSpPr>
          <p:cNvPr id="32" name="Rectangle 31"/>
          <p:cNvSpPr/>
          <p:nvPr/>
        </p:nvSpPr>
        <p:spPr>
          <a:xfrm>
            <a:off x="0" y="5516002"/>
            <a:ext cx="4572000" cy="507831"/>
          </a:xfrm>
          <a:prstGeom prst="rect">
            <a:avLst/>
          </a:prstGeom>
        </p:spPr>
        <p:txBody>
          <a:bodyPr>
            <a:spAutoFit/>
          </a:bodyPr>
          <a:lstStyle/>
          <a:p>
            <a:r>
              <a:rPr lang="en-US" sz="1350" dirty="0">
                <a:solidFill>
                  <a:schemeClr val="tx2">
                    <a:lumMod val="60000"/>
                    <a:lumOff val="40000"/>
                  </a:schemeClr>
                </a:solidFill>
                <a:hlinkClick r:id="rId10"/>
              </a:rPr>
              <a:t>Kate.Wall@strath.ac.uk</a:t>
            </a:r>
            <a:endParaRPr lang="en-US" sz="1350" dirty="0">
              <a:solidFill>
                <a:schemeClr val="tx2">
                  <a:lumMod val="60000"/>
                  <a:lumOff val="40000"/>
                </a:schemeClr>
              </a:solidFill>
            </a:endParaRPr>
          </a:p>
          <a:p>
            <a:r>
              <a:rPr lang="en-US" sz="1350" dirty="0">
                <a:solidFill>
                  <a:schemeClr val="tx2">
                    <a:lumMod val="60000"/>
                    <a:lumOff val="40000"/>
                  </a:schemeClr>
                </a:solidFill>
              </a:rPr>
              <a:t>@kate_wall98 </a:t>
            </a:r>
          </a:p>
        </p:txBody>
      </p:sp>
      <p:sp>
        <p:nvSpPr>
          <p:cNvPr id="3" name="TextBox 2"/>
          <p:cNvSpPr txBox="1"/>
          <p:nvPr/>
        </p:nvSpPr>
        <p:spPr>
          <a:xfrm>
            <a:off x="217423" y="3056374"/>
            <a:ext cx="1590473" cy="2031325"/>
          </a:xfrm>
          <a:prstGeom prst="rect">
            <a:avLst/>
          </a:prstGeom>
          <a:solidFill>
            <a:schemeClr val="accent1"/>
          </a:solidFill>
        </p:spPr>
        <p:txBody>
          <a:bodyPr wrap="square" rtlCol="0">
            <a:spAutoFit/>
          </a:bodyPr>
          <a:lstStyle/>
          <a:p>
            <a:pPr algn="ctr"/>
            <a:r>
              <a:rPr lang="en-US" dirty="0">
                <a:solidFill>
                  <a:schemeClr val="bg1"/>
                </a:solidFill>
              </a:rPr>
              <a:t>Tighter feedback loops means faster information and quicker </a:t>
            </a:r>
            <a:r>
              <a:rPr lang="en-US">
                <a:solidFill>
                  <a:schemeClr val="bg1"/>
                </a:solidFill>
              </a:rPr>
              <a:t>reinforcement of the </a:t>
            </a:r>
            <a:r>
              <a:rPr lang="en-US" dirty="0">
                <a:solidFill>
                  <a:schemeClr val="bg1"/>
                </a:solidFill>
              </a:rPr>
              <a:t>learning</a:t>
            </a:r>
          </a:p>
        </p:txBody>
      </p:sp>
    </p:spTree>
    <p:extLst>
      <p:ext uri="{BB962C8B-B14F-4D97-AF65-F5344CB8AC3E}">
        <p14:creationId xmlns:p14="http://schemas.microsoft.com/office/powerpoint/2010/main" val="19328237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dissolv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dissolve">
                                      <p:cBhvr>
                                        <p:cTn id="17" dur="500"/>
                                        <p:tgtEl>
                                          <p:spTgt spid="24"/>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dissolve">
                                      <p:cBhvr>
                                        <p:cTn id="20" dur="500"/>
                                        <p:tgtEl>
                                          <p:spTgt spid="29"/>
                                        </p:tgtEl>
                                      </p:cBhvr>
                                    </p:animEffect>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nodeType="click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dissolve">
                                      <p:cBhvr>
                                        <p:cTn id="25" dur="500"/>
                                        <p:tgtEl>
                                          <p:spTgt spid="20"/>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dissolve">
                                      <p:cBhvr>
                                        <p:cTn id="28" dur="500"/>
                                        <p:tgtEl>
                                          <p:spTgt spid="28"/>
                                        </p:tgtEl>
                                      </p:cBhvr>
                                    </p:animEffect>
                                  </p:childTnLst>
                                </p:cTn>
                              </p:par>
                            </p:childTnLst>
                          </p:cTn>
                        </p:par>
                      </p:childTnLst>
                    </p:cTn>
                  </p:par>
                  <p:par>
                    <p:cTn id="29" fill="hold">
                      <p:stCondLst>
                        <p:cond delay="indefinite"/>
                      </p:stCondLst>
                      <p:childTnLst>
                        <p:par>
                          <p:cTn id="30" fill="hold">
                            <p:stCondLst>
                              <p:cond delay="0"/>
                            </p:stCondLst>
                            <p:childTnLst>
                              <p:par>
                                <p:cTn id="31" presetID="9" presetClass="entr" presetSubtype="0" fill="hold" nodeType="click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dissolve">
                                      <p:cBhvr>
                                        <p:cTn id="33" dur="500"/>
                                        <p:tgtEl>
                                          <p:spTgt spid="16"/>
                                        </p:tgtEl>
                                      </p:cBhvr>
                                    </p:animEffect>
                                  </p:childTnLst>
                                </p:cTn>
                              </p:par>
                              <p:par>
                                <p:cTn id="34" presetID="9" presetClass="entr" presetSubtype="0" fill="hold" grpId="0" nodeType="with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dissolve">
                                      <p:cBhvr>
                                        <p:cTn id="3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8" grpId="0"/>
      <p:bldP spid="29" grpId="0"/>
      <p:bldP spid="3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Feedback loops for multiple purposes: Teacher</a:t>
            </a:r>
            <a:endParaRPr lang="en-US" dirty="0"/>
          </a:p>
        </p:txBody>
      </p:sp>
      <p:graphicFrame>
        <p:nvGraphicFramePr>
          <p:cNvPr id="5" name="Content Placeholder 5"/>
          <p:cNvGraphicFramePr>
            <a:graphicFrameLocks/>
          </p:cNvGraphicFramePr>
          <p:nvPr>
            <p:extLst/>
          </p:nvPr>
        </p:nvGraphicFramePr>
        <p:xfrm>
          <a:off x="435895" y="2556273"/>
          <a:ext cx="4067175" cy="27253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Picture 5"/>
          <p:cNvPicPr>
            <a:picLocks noChangeAspect="1"/>
          </p:cNvPicPr>
          <p:nvPr/>
        </p:nvPicPr>
        <p:blipFill>
          <a:blip r:embed="rId7"/>
          <a:stretch>
            <a:fillRect/>
          </a:stretch>
        </p:blipFill>
        <p:spPr>
          <a:xfrm flipH="1">
            <a:off x="790194" y="2905125"/>
            <a:ext cx="584042" cy="1844873"/>
          </a:xfrm>
          <a:prstGeom prst="rect">
            <a:avLst/>
          </a:prstGeom>
        </p:spPr>
      </p:pic>
      <p:sp>
        <p:nvSpPr>
          <p:cNvPr id="7" name="Circular Arrow 6"/>
          <p:cNvSpPr/>
          <p:nvPr/>
        </p:nvSpPr>
        <p:spPr>
          <a:xfrm flipH="1" flipV="1">
            <a:off x="1100793" y="2556270"/>
            <a:ext cx="2779307" cy="2798370"/>
          </a:xfrm>
          <a:prstGeom prst="circularArrow">
            <a:avLst>
              <a:gd name="adj1" fmla="val 9871"/>
              <a:gd name="adj2" fmla="val 1123739"/>
              <a:gd name="adj3" fmla="val 18618729"/>
              <a:gd name="adj4" fmla="val 12996317"/>
              <a:gd name="adj5" fmla="val 12824"/>
            </a:avLst>
          </a:prstGeom>
          <a:pattFill prst="wave">
            <a:fgClr>
              <a:prstClr val="black"/>
            </a:fgClr>
            <a:bgClr>
              <a:prstClr val="white"/>
            </a:bgClr>
          </a:patt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solidFill>
                <a:schemeClr val="tx1"/>
              </a:solidFill>
            </a:endParaRPr>
          </a:p>
        </p:txBody>
      </p:sp>
      <p:grpSp>
        <p:nvGrpSpPr>
          <p:cNvPr id="31" name="Group 30"/>
          <p:cNvGrpSpPr/>
          <p:nvPr/>
        </p:nvGrpSpPr>
        <p:grpSpPr>
          <a:xfrm flipH="1">
            <a:off x="4503070" y="2556270"/>
            <a:ext cx="3671556" cy="2950595"/>
            <a:chOff x="1249127" y="2252082"/>
            <a:chExt cx="5253749" cy="3934126"/>
          </a:xfrm>
        </p:grpSpPr>
        <p:grpSp>
          <p:nvGrpSpPr>
            <p:cNvPr id="32" name="Group 31"/>
            <p:cNvGrpSpPr/>
            <p:nvPr/>
          </p:nvGrpSpPr>
          <p:grpSpPr>
            <a:xfrm rot="1047524" flipH="1">
              <a:off x="3750353" y="2252082"/>
              <a:ext cx="2749349" cy="1436666"/>
              <a:chOff x="7921546" y="3352222"/>
              <a:chExt cx="1904919" cy="1436666"/>
            </a:xfrm>
          </p:grpSpPr>
          <p:sp>
            <p:nvSpPr>
              <p:cNvPr id="44" name="Oval 43"/>
              <p:cNvSpPr/>
              <p:nvPr/>
            </p:nvSpPr>
            <p:spPr>
              <a:xfrm>
                <a:off x="7921546" y="3352222"/>
                <a:ext cx="1904919" cy="1436666"/>
              </a:xfrm>
              <a:prstGeom prst="ellipse">
                <a:avLst/>
              </a:prstGeom>
              <a:noFill/>
              <a:ln>
                <a:prstDash val="sysDash"/>
                <a:beve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dirty="0"/>
              </a:p>
              <a:p>
                <a:pPr algn="ctr"/>
                <a:endParaRPr lang="en-US" sz="1350" dirty="0"/>
              </a:p>
            </p:txBody>
          </p:sp>
          <p:sp>
            <p:nvSpPr>
              <p:cNvPr id="45" name="Oval 44"/>
              <p:cNvSpPr/>
              <p:nvPr/>
            </p:nvSpPr>
            <p:spPr>
              <a:xfrm>
                <a:off x="7921546" y="3504622"/>
                <a:ext cx="1613457" cy="1131866"/>
              </a:xfrm>
              <a:prstGeom prst="ellipse">
                <a:avLst/>
              </a:prstGeom>
              <a:noFill/>
              <a:ln>
                <a:prstDash val="sysDash"/>
                <a:beve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dirty="0"/>
              </a:p>
              <a:p>
                <a:pPr algn="ctr"/>
                <a:endParaRPr lang="en-US" sz="1350" dirty="0"/>
              </a:p>
            </p:txBody>
          </p:sp>
          <p:sp>
            <p:nvSpPr>
              <p:cNvPr id="46" name="Oval 45"/>
              <p:cNvSpPr/>
              <p:nvPr/>
            </p:nvSpPr>
            <p:spPr>
              <a:xfrm>
                <a:off x="7921546" y="3695772"/>
                <a:ext cx="1238719" cy="718334"/>
              </a:xfrm>
              <a:prstGeom prst="ellipse">
                <a:avLst/>
              </a:prstGeom>
              <a:noFill/>
              <a:ln>
                <a:prstDash val="sysDash"/>
                <a:beve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dirty="0"/>
              </a:p>
              <a:p>
                <a:pPr algn="ctr"/>
                <a:endParaRPr lang="en-US" sz="1350" dirty="0"/>
              </a:p>
            </p:txBody>
          </p:sp>
        </p:grpSp>
        <p:grpSp>
          <p:nvGrpSpPr>
            <p:cNvPr id="33" name="Group 32"/>
            <p:cNvGrpSpPr/>
            <p:nvPr/>
          </p:nvGrpSpPr>
          <p:grpSpPr>
            <a:xfrm rot="20580578" flipH="1">
              <a:off x="3752635" y="4749542"/>
              <a:ext cx="2749349" cy="1436666"/>
              <a:chOff x="7921546" y="3352222"/>
              <a:chExt cx="1904919" cy="1436666"/>
            </a:xfrm>
          </p:grpSpPr>
          <p:sp>
            <p:nvSpPr>
              <p:cNvPr id="41" name="Oval 40"/>
              <p:cNvSpPr/>
              <p:nvPr/>
            </p:nvSpPr>
            <p:spPr>
              <a:xfrm>
                <a:off x="7921546" y="3352222"/>
                <a:ext cx="1904919" cy="1436666"/>
              </a:xfrm>
              <a:prstGeom prst="ellipse">
                <a:avLst/>
              </a:prstGeom>
              <a:noFill/>
              <a:ln>
                <a:prstDash val="sysDash"/>
                <a:beve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dirty="0"/>
              </a:p>
              <a:p>
                <a:pPr algn="ctr"/>
                <a:endParaRPr lang="en-US" sz="1350" dirty="0"/>
              </a:p>
            </p:txBody>
          </p:sp>
          <p:sp>
            <p:nvSpPr>
              <p:cNvPr id="42" name="Oval 41"/>
              <p:cNvSpPr/>
              <p:nvPr/>
            </p:nvSpPr>
            <p:spPr>
              <a:xfrm>
                <a:off x="7921546" y="3504622"/>
                <a:ext cx="1613457" cy="1131866"/>
              </a:xfrm>
              <a:prstGeom prst="ellipse">
                <a:avLst/>
              </a:prstGeom>
              <a:noFill/>
              <a:ln>
                <a:prstDash val="sysDash"/>
                <a:beve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dirty="0"/>
              </a:p>
              <a:p>
                <a:pPr algn="ctr"/>
                <a:endParaRPr lang="en-US" sz="1350" dirty="0"/>
              </a:p>
            </p:txBody>
          </p:sp>
          <p:sp>
            <p:nvSpPr>
              <p:cNvPr id="43" name="Oval 42"/>
              <p:cNvSpPr/>
              <p:nvPr/>
            </p:nvSpPr>
            <p:spPr>
              <a:xfrm>
                <a:off x="7921546" y="3695772"/>
                <a:ext cx="1238719" cy="718334"/>
              </a:xfrm>
              <a:prstGeom prst="ellipse">
                <a:avLst/>
              </a:prstGeom>
              <a:noFill/>
              <a:ln>
                <a:prstDash val="sysDash"/>
                <a:beve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dirty="0"/>
              </a:p>
              <a:p>
                <a:pPr algn="ctr"/>
                <a:endParaRPr lang="en-US" sz="1350" dirty="0"/>
              </a:p>
            </p:txBody>
          </p:sp>
        </p:grpSp>
        <p:grpSp>
          <p:nvGrpSpPr>
            <p:cNvPr id="34" name="Group 33"/>
            <p:cNvGrpSpPr/>
            <p:nvPr/>
          </p:nvGrpSpPr>
          <p:grpSpPr>
            <a:xfrm flipH="1">
              <a:off x="3753527" y="3492531"/>
              <a:ext cx="2749349" cy="1436666"/>
              <a:chOff x="7921546" y="3352222"/>
              <a:chExt cx="1904919" cy="1436666"/>
            </a:xfrm>
          </p:grpSpPr>
          <p:sp>
            <p:nvSpPr>
              <p:cNvPr id="38" name="Oval 37"/>
              <p:cNvSpPr/>
              <p:nvPr/>
            </p:nvSpPr>
            <p:spPr>
              <a:xfrm>
                <a:off x="7921546" y="3352222"/>
                <a:ext cx="1904919" cy="1436666"/>
              </a:xfrm>
              <a:prstGeom prst="ellipse">
                <a:avLst/>
              </a:prstGeom>
              <a:noFill/>
              <a:ln>
                <a:prstDash val="sysDash"/>
                <a:beve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dirty="0"/>
              </a:p>
              <a:p>
                <a:pPr algn="ctr"/>
                <a:endParaRPr lang="en-US" sz="1350" dirty="0"/>
              </a:p>
            </p:txBody>
          </p:sp>
          <p:sp>
            <p:nvSpPr>
              <p:cNvPr id="39" name="Oval 38"/>
              <p:cNvSpPr/>
              <p:nvPr/>
            </p:nvSpPr>
            <p:spPr>
              <a:xfrm>
                <a:off x="7921546" y="3504622"/>
                <a:ext cx="1613457" cy="1131866"/>
              </a:xfrm>
              <a:prstGeom prst="ellipse">
                <a:avLst/>
              </a:prstGeom>
              <a:noFill/>
              <a:ln>
                <a:prstDash val="sysDash"/>
                <a:beve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dirty="0"/>
              </a:p>
              <a:p>
                <a:pPr algn="ctr"/>
                <a:endParaRPr lang="en-US" sz="1350" dirty="0"/>
              </a:p>
            </p:txBody>
          </p:sp>
          <p:sp>
            <p:nvSpPr>
              <p:cNvPr id="40" name="Oval 39"/>
              <p:cNvSpPr/>
              <p:nvPr/>
            </p:nvSpPr>
            <p:spPr>
              <a:xfrm>
                <a:off x="7921546" y="3695772"/>
                <a:ext cx="1238719" cy="718334"/>
              </a:xfrm>
              <a:prstGeom prst="ellipse">
                <a:avLst/>
              </a:prstGeom>
              <a:noFill/>
              <a:ln>
                <a:prstDash val="sysDash"/>
                <a:beve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dirty="0"/>
              </a:p>
              <a:p>
                <a:pPr algn="ctr"/>
                <a:endParaRPr lang="en-US" sz="1350" dirty="0"/>
              </a:p>
            </p:txBody>
          </p:sp>
        </p:grpSp>
        <p:sp>
          <p:nvSpPr>
            <p:cNvPr id="35" name="TextBox 34"/>
            <p:cNvSpPr txBox="1"/>
            <p:nvPr/>
          </p:nvSpPr>
          <p:spPr>
            <a:xfrm>
              <a:off x="1249127" y="5757076"/>
              <a:ext cx="1946556" cy="400109"/>
            </a:xfrm>
            <a:prstGeom prst="rect">
              <a:avLst/>
            </a:prstGeom>
            <a:noFill/>
          </p:spPr>
          <p:txBody>
            <a:bodyPr wrap="square" rtlCol="0">
              <a:spAutoFit/>
            </a:bodyPr>
            <a:lstStyle/>
            <a:p>
              <a:r>
                <a:rPr lang="en-US" sz="1350" dirty="0"/>
                <a:t>SELF</a:t>
              </a:r>
            </a:p>
          </p:txBody>
        </p:sp>
        <p:sp>
          <p:nvSpPr>
            <p:cNvPr id="36" name="TextBox 35"/>
            <p:cNvSpPr txBox="1"/>
            <p:nvPr/>
          </p:nvSpPr>
          <p:spPr>
            <a:xfrm>
              <a:off x="1401527" y="4027012"/>
              <a:ext cx="1946556" cy="400109"/>
            </a:xfrm>
            <a:prstGeom prst="rect">
              <a:avLst/>
            </a:prstGeom>
            <a:noFill/>
          </p:spPr>
          <p:txBody>
            <a:bodyPr wrap="square" rtlCol="0">
              <a:spAutoFit/>
            </a:bodyPr>
            <a:lstStyle/>
            <a:p>
              <a:r>
                <a:rPr lang="en-US" sz="1350" dirty="0"/>
                <a:t>PEERS</a:t>
              </a:r>
            </a:p>
          </p:txBody>
        </p:sp>
        <p:sp>
          <p:nvSpPr>
            <p:cNvPr id="37" name="TextBox 36"/>
            <p:cNvSpPr txBox="1"/>
            <p:nvPr/>
          </p:nvSpPr>
          <p:spPr>
            <a:xfrm>
              <a:off x="1553924" y="2386741"/>
              <a:ext cx="1946556" cy="677108"/>
            </a:xfrm>
            <a:prstGeom prst="rect">
              <a:avLst/>
            </a:prstGeom>
            <a:noFill/>
          </p:spPr>
          <p:txBody>
            <a:bodyPr wrap="square" rtlCol="0">
              <a:spAutoFit/>
            </a:bodyPr>
            <a:lstStyle/>
            <a:p>
              <a:r>
                <a:rPr lang="en-US" sz="1350" dirty="0"/>
                <a:t>FIELD OF STUDY</a:t>
              </a:r>
            </a:p>
          </p:txBody>
        </p:sp>
      </p:grpSp>
      <p:graphicFrame>
        <p:nvGraphicFramePr>
          <p:cNvPr id="4" name="Diagram 3"/>
          <p:cNvGraphicFramePr/>
          <p:nvPr>
            <p:extLst/>
          </p:nvPr>
        </p:nvGraphicFramePr>
        <p:xfrm>
          <a:off x="1622454" y="3142012"/>
          <a:ext cx="1578434" cy="1423499"/>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pic>
        <p:nvPicPr>
          <p:cNvPr id="47" name="Picture 46" descr="/Users/katewall/Desktop/Screen Shot 2016-10-19 at 12.09.33.png"/>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8129112" y="4983957"/>
            <a:ext cx="1014889" cy="1016794"/>
          </a:xfrm>
          <a:prstGeom prst="rect">
            <a:avLst/>
          </a:prstGeom>
          <a:noFill/>
          <a:ln>
            <a:noFill/>
          </a:ln>
        </p:spPr>
      </p:pic>
      <p:sp>
        <p:nvSpPr>
          <p:cNvPr id="24" name="Rectangle 23"/>
          <p:cNvSpPr/>
          <p:nvPr/>
        </p:nvSpPr>
        <p:spPr>
          <a:xfrm>
            <a:off x="0" y="5516002"/>
            <a:ext cx="4572000" cy="507831"/>
          </a:xfrm>
          <a:prstGeom prst="rect">
            <a:avLst/>
          </a:prstGeom>
        </p:spPr>
        <p:txBody>
          <a:bodyPr>
            <a:spAutoFit/>
          </a:bodyPr>
          <a:lstStyle/>
          <a:p>
            <a:r>
              <a:rPr lang="en-US" sz="1350" dirty="0">
                <a:solidFill>
                  <a:schemeClr val="tx2">
                    <a:lumMod val="60000"/>
                    <a:lumOff val="40000"/>
                  </a:schemeClr>
                </a:solidFill>
                <a:hlinkClick r:id="rId14"/>
              </a:rPr>
              <a:t>Kate.Wall@strath.ac.uk</a:t>
            </a:r>
            <a:endParaRPr lang="en-US" sz="1350" dirty="0">
              <a:solidFill>
                <a:schemeClr val="tx2">
                  <a:lumMod val="60000"/>
                  <a:lumOff val="40000"/>
                </a:schemeClr>
              </a:solidFill>
            </a:endParaRPr>
          </a:p>
          <a:p>
            <a:r>
              <a:rPr lang="en-US" sz="1350" dirty="0">
                <a:solidFill>
                  <a:schemeClr val="tx2">
                    <a:lumMod val="60000"/>
                    <a:lumOff val="40000"/>
                  </a:schemeClr>
                </a:solidFill>
              </a:rPr>
              <a:t>@kate_wall98 </a:t>
            </a:r>
          </a:p>
        </p:txBody>
      </p:sp>
      <p:sp>
        <p:nvSpPr>
          <p:cNvPr id="25" name="TextBox 24"/>
          <p:cNvSpPr txBox="1"/>
          <p:nvPr/>
        </p:nvSpPr>
        <p:spPr>
          <a:xfrm>
            <a:off x="7387951" y="3018755"/>
            <a:ext cx="1590473" cy="1754326"/>
          </a:xfrm>
          <a:prstGeom prst="rect">
            <a:avLst/>
          </a:prstGeom>
          <a:solidFill>
            <a:schemeClr val="accent1"/>
          </a:solidFill>
        </p:spPr>
        <p:txBody>
          <a:bodyPr wrap="square" rtlCol="0">
            <a:spAutoFit/>
          </a:bodyPr>
          <a:lstStyle/>
          <a:p>
            <a:pPr algn="ctr"/>
            <a:r>
              <a:rPr lang="en-US" dirty="0">
                <a:solidFill>
                  <a:schemeClr val="bg1"/>
                </a:solidFill>
              </a:rPr>
              <a:t>Need to be </a:t>
            </a:r>
            <a:r>
              <a:rPr lang="en-US" dirty="0" err="1">
                <a:solidFill>
                  <a:schemeClr val="bg1"/>
                </a:solidFill>
              </a:rPr>
              <a:t>cognisant</a:t>
            </a:r>
            <a:r>
              <a:rPr lang="en-US" dirty="0">
                <a:solidFill>
                  <a:schemeClr val="bg1"/>
                </a:solidFill>
              </a:rPr>
              <a:t> of the same process happening with teachers</a:t>
            </a:r>
          </a:p>
        </p:txBody>
      </p:sp>
    </p:spTree>
    <p:extLst>
      <p:ext uri="{BB962C8B-B14F-4D97-AF65-F5344CB8AC3E}">
        <p14:creationId xmlns:p14="http://schemas.microsoft.com/office/powerpoint/2010/main" val="33576633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Feedback loops become mutually reinforcing</a:t>
            </a:r>
            <a:endParaRPr lang="en-US" dirty="0"/>
          </a:p>
        </p:txBody>
      </p:sp>
      <p:sp>
        <p:nvSpPr>
          <p:cNvPr id="5" name="Rectangle 4"/>
          <p:cNvSpPr/>
          <p:nvPr/>
        </p:nvSpPr>
        <p:spPr>
          <a:xfrm>
            <a:off x="0" y="5516002"/>
            <a:ext cx="4572000" cy="507831"/>
          </a:xfrm>
          <a:prstGeom prst="rect">
            <a:avLst/>
          </a:prstGeom>
        </p:spPr>
        <p:txBody>
          <a:bodyPr>
            <a:spAutoFit/>
          </a:bodyPr>
          <a:lstStyle/>
          <a:p>
            <a:r>
              <a:rPr lang="en-US" sz="1350" dirty="0">
                <a:solidFill>
                  <a:schemeClr val="tx2">
                    <a:lumMod val="60000"/>
                    <a:lumOff val="40000"/>
                  </a:schemeClr>
                </a:solidFill>
                <a:hlinkClick r:id="rId3"/>
              </a:rPr>
              <a:t>Kate.Wall@strath.ac.uk</a:t>
            </a:r>
            <a:endParaRPr lang="en-US" sz="1350" dirty="0">
              <a:solidFill>
                <a:schemeClr val="tx2">
                  <a:lumMod val="60000"/>
                  <a:lumOff val="40000"/>
                </a:schemeClr>
              </a:solidFill>
            </a:endParaRPr>
          </a:p>
          <a:p>
            <a:r>
              <a:rPr lang="en-US" sz="1350" dirty="0">
                <a:solidFill>
                  <a:schemeClr val="tx2">
                    <a:lumMod val="60000"/>
                    <a:lumOff val="40000"/>
                  </a:schemeClr>
                </a:solidFill>
              </a:rPr>
              <a:t>@kate_wall98 </a:t>
            </a:r>
          </a:p>
        </p:txBody>
      </p:sp>
      <p:graphicFrame>
        <p:nvGraphicFramePr>
          <p:cNvPr id="6" name="Content Placeholder 5"/>
          <p:cNvGraphicFramePr>
            <a:graphicFrameLocks/>
          </p:cNvGraphicFramePr>
          <p:nvPr>
            <p:extLst/>
          </p:nvPr>
        </p:nvGraphicFramePr>
        <p:xfrm>
          <a:off x="3413516" y="2556273"/>
          <a:ext cx="4067175" cy="272534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7" name="Picture 6"/>
          <p:cNvPicPr>
            <a:picLocks noChangeAspect="1"/>
          </p:cNvPicPr>
          <p:nvPr/>
        </p:nvPicPr>
        <p:blipFill>
          <a:blip r:embed="rId9"/>
          <a:stretch>
            <a:fillRect/>
          </a:stretch>
        </p:blipFill>
        <p:spPr>
          <a:xfrm flipH="1">
            <a:off x="3767815" y="2905125"/>
            <a:ext cx="584042" cy="1844873"/>
          </a:xfrm>
          <a:prstGeom prst="rect">
            <a:avLst/>
          </a:prstGeom>
        </p:spPr>
      </p:pic>
      <p:sp>
        <p:nvSpPr>
          <p:cNvPr id="8" name="Circular Arrow 7"/>
          <p:cNvSpPr/>
          <p:nvPr/>
        </p:nvSpPr>
        <p:spPr>
          <a:xfrm flipH="1" flipV="1">
            <a:off x="4198267" y="2556270"/>
            <a:ext cx="2498255" cy="2587555"/>
          </a:xfrm>
          <a:prstGeom prst="circularArrow">
            <a:avLst>
              <a:gd name="adj1" fmla="val 2497"/>
              <a:gd name="adj2" fmla="val 733603"/>
              <a:gd name="adj3" fmla="val 18581015"/>
              <a:gd name="adj4" fmla="val 12996317"/>
              <a:gd name="adj5" fmla="val 5822"/>
            </a:avLst>
          </a:prstGeom>
          <a:solidFill>
            <a:schemeClr val="accent2"/>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solidFill>
                <a:schemeClr val="tx1"/>
              </a:solidFill>
            </a:endParaRPr>
          </a:p>
        </p:txBody>
      </p:sp>
      <p:grpSp>
        <p:nvGrpSpPr>
          <p:cNvPr id="24" name="Group 23"/>
          <p:cNvGrpSpPr/>
          <p:nvPr/>
        </p:nvGrpSpPr>
        <p:grpSpPr>
          <a:xfrm>
            <a:off x="-485958" y="2522887"/>
            <a:ext cx="3940312" cy="2974019"/>
            <a:chOff x="1249127" y="2220849"/>
            <a:chExt cx="5253749" cy="3965359"/>
          </a:xfrm>
        </p:grpSpPr>
        <p:grpSp>
          <p:nvGrpSpPr>
            <p:cNvPr id="9" name="Group 8"/>
            <p:cNvGrpSpPr/>
            <p:nvPr/>
          </p:nvGrpSpPr>
          <p:grpSpPr>
            <a:xfrm rot="1047524" flipH="1">
              <a:off x="3750353" y="2220849"/>
              <a:ext cx="2749349" cy="1436666"/>
              <a:chOff x="7921546" y="3352222"/>
              <a:chExt cx="1904919" cy="1436666"/>
            </a:xfrm>
          </p:grpSpPr>
          <p:sp>
            <p:nvSpPr>
              <p:cNvPr id="10" name="Oval 9"/>
              <p:cNvSpPr/>
              <p:nvPr/>
            </p:nvSpPr>
            <p:spPr>
              <a:xfrm>
                <a:off x="7921546" y="3352222"/>
                <a:ext cx="1904919" cy="1436666"/>
              </a:xfrm>
              <a:prstGeom prst="ellipse">
                <a:avLst/>
              </a:prstGeom>
              <a:noFill/>
              <a:ln>
                <a:prstDash val="sysDash"/>
                <a:beve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dirty="0"/>
              </a:p>
              <a:p>
                <a:pPr algn="ctr"/>
                <a:endParaRPr lang="en-US" sz="1350" dirty="0"/>
              </a:p>
            </p:txBody>
          </p:sp>
          <p:sp>
            <p:nvSpPr>
              <p:cNvPr id="11" name="Oval 10"/>
              <p:cNvSpPr/>
              <p:nvPr/>
            </p:nvSpPr>
            <p:spPr>
              <a:xfrm>
                <a:off x="7921546" y="3504622"/>
                <a:ext cx="1613457" cy="1131866"/>
              </a:xfrm>
              <a:prstGeom prst="ellipse">
                <a:avLst/>
              </a:prstGeom>
              <a:noFill/>
              <a:ln>
                <a:prstDash val="sysDash"/>
                <a:beve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dirty="0"/>
              </a:p>
              <a:p>
                <a:pPr algn="ctr"/>
                <a:endParaRPr lang="en-US" sz="1350" dirty="0"/>
              </a:p>
            </p:txBody>
          </p:sp>
          <p:sp>
            <p:nvSpPr>
              <p:cNvPr id="12" name="Oval 11"/>
              <p:cNvSpPr/>
              <p:nvPr/>
            </p:nvSpPr>
            <p:spPr>
              <a:xfrm>
                <a:off x="7921546" y="3695772"/>
                <a:ext cx="1238719" cy="718334"/>
              </a:xfrm>
              <a:prstGeom prst="ellipse">
                <a:avLst/>
              </a:prstGeom>
              <a:noFill/>
              <a:ln>
                <a:prstDash val="sysDash"/>
                <a:beve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dirty="0"/>
              </a:p>
              <a:p>
                <a:pPr algn="ctr"/>
                <a:endParaRPr lang="en-US" sz="1350" dirty="0"/>
              </a:p>
            </p:txBody>
          </p:sp>
        </p:grpSp>
        <p:grpSp>
          <p:nvGrpSpPr>
            <p:cNvPr id="13" name="Group 12"/>
            <p:cNvGrpSpPr/>
            <p:nvPr/>
          </p:nvGrpSpPr>
          <p:grpSpPr>
            <a:xfrm rot="20580578" flipH="1">
              <a:off x="3752635" y="4749542"/>
              <a:ext cx="2749349" cy="1436666"/>
              <a:chOff x="7921546" y="3352222"/>
              <a:chExt cx="1904919" cy="1436666"/>
            </a:xfrm>
          </p:grpSpPr>
          <p:sp>
            <p:nvSpPr>
              <p:cNvPr id="14" name="Oval 13"/>
              <p:cNvSpPr/>
              <p:nvPr/>
            </p:nvSpPr>
            <p:spPr>
              <a:xfrm>
                <a:off x="7921546" y="3352222"/>
                <a:ext cx="1904919" cy="1436666"/>
              </a:xfrm>
              <a:prstGeom prst="ellipse">
                <a:avLst/>
              </a:prstGeom>
              <a:noFill/>
              <a:ln>
                <a:prstDash val="sysDash"/>
                <a:beve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dirty="0"/>
              </a:p>
              <a:p>
                <a:pPr algn="ctr"/>
                <a:endParaRPr lang="en-US" sz="1350" dirty="0"/>
              </a:p>
            </p:txBody>
          </p:sp>
          <p:sp>
            <p:nvSpPr>
              <p:cNvPr id="15" name="Oval 14"/>
              <p:cNvSpPr/>
              <p:nvPr/>
            </p:nvSpPr>
            <p:spPr>
              <a:xfrm>
                <a:off x="7921546" y="3504622"/>
                <a:ext cx="1613457" cy="1131866"/>
              </a:xfrm>
              <a:prstGeom prst="ellipse">
                <a:avLst/>
              </a:prstGeom>
              <a:noFill/>
              <a:ln>
                <a:prstDash val="sysDash"/>
                <a:beve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dirty="0"/>
              </a:p>
              <a:p>
                <a:pPr algn="ctr"/>
                <a:endParaRPr lang="en-US" sz="1350" dirty="0"/>
              </a:p>
            </p:txBody>
          </p:sp>
          <p:sp>
            <p:nvSpPr>
              <p:cNvPr id="16" name="Oval 15"/>
              <p:cNvSpPr/>
              <p:nvPr/>
            </p:nvSpPr>
            <p:spPr>
              <a:xfrm>
                <a:off x="7921546" y="3695772"/>
                <a:ext cx="1238719" cy="718334"/>
              </a:xfrm>
              <a:prstGeom prst="ellipse">
                <a:avLst/>
              </a:prstGeom>
              <a:noFill/>
              <a:ln>
                <a:prstDash val="sysDash"/>
                <a:beve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dirty="0"/>
              </a:p>
              <a:p>
                <a:pPr algn="ctr"/>
                <a:endParaRPr lang="en-US" sz="1350" dirty="0"/>
              </a:p>
            </p:txBody>
          </p:sp>
        </p:grpSp>
        <p:grpSp>
          <p:nvGrpSpPr>
            <p:cNvPr id="17" name="Group 16"/>
            <p:cNvGrpSpPr/>
            <p:nvPr/>
          </p:nvGrpSpPr>
          <p:grpSpPr>
            <a:xfrm flipH="1">
              <a:off x="3753527" y="3492531"/>
              <a:ext cx="2749349" cy="1436666"/>
              <a:chOff x="7921546" y="3352222"/>
              <a:chExt cx="1904919" cy="1436666"/>
            </a:xfrm>
          </p:grpSpPr>
          <p:sp>
            <p:nvSpPr>
              <p:cNvPr id="18" name="Oval 17"/>
              <p:cNvSpPr/>
              <p:nvPr/>
            </p:nvSpPr>
            <p:spPr>
              <a:xfrm>
                <a:off x="7921546" y="3352222"/>
                <a:ext cx="1904919" cy="1436666"/>
              </a:xfrm>
              <a:prstGeom prst="ellipse">
                <a:avLst/>
              </a:prstGeom>
              <a:noFill/>
              <a:ln>
                <a:prstDash val="sysDash"/>
                <a:beve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dirty="0"/>
              </a:p>
              <a:p>
                <a:pPr algn="ctr"/>
                <a:endParaRPr lang="en-US" sz="1350" dirty="0"/>
              </a:p>
            </p:txBody>
          </p:sp>
          <p:sp>
            <p:nvSpPr>
              <p:cNvPr id="19" name="Oval 18"/>
              <p:cNvSpPr/>
              <p:nvPr/>
            </p:nvSpPr>
            <p:spPr>
              <a:xfrm>
                <a:off x="7921546" y="3504622"/>
                <a:ext cx="1613457" cy="1131866"/>
              </a:xfrm>
              <a:prstGeom prst="ellipse">
                <a:avLst/>
              </a:prstGeom>
              <a:noFill/>
              <a:ln>
                <a:prstDash val="sysDash"/>
                <a:beve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dirty="0"/>
              </a:p>
              <a:p>
                <a:pPr algn="ctr"/>
                <a:endParaRPr lang="en-US" sz="1350" dirty="0"/>
              </a:p>
            </p:txBody>
          </p:sp>
          <p:sp>
            <p:nvSpPr>
              <p:cNvPr id="20" name="Oval 19"/>
              <p:cNvSpPr/>
              <p:nvPr/>
            </p:nvSpPr>
            <p:spPr>
              <a:xfrm>
                <a:off x="7921546" y="3695772"/>
                <a:ext cx="1238719" cy="718334"/>
              </a:xfrm>
              <a:prstGeom prst="ellipse">
                <a:avLst/>
              </a:prstGeom>
              <a:noFill/>
              <a:ln>
                <a:prstDash val="sysDash"/>
                <a:beve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dirty="0"/>
              </a:p>
              <a:p>
                <a:pPr algn="ctr"/>
                <a:endParaRPr lang="en-US" sz="1350" dirty="0"/>
              </a:p>
            </p:txBody>
          </p:sp>
        </p:grpSp>
        <p:sp>
          <p:nvSpPr>
            <p:cNvPr id="21" name="TextBox 20"/>
            <p:cNvSpPr txBox="1"/>
            <p:nvPr/>
          </p:nvSpPr>
          <p:spPr>
            <a:xfrm>
              <a:off x="1249127" y="5757076"/>
              <a:ext cx="1946556" cy="400109"/>
            </a:xfrm>
            <a:prstGeom prst="rect">
              <a:avLst/>
            </a:prstGeom>
            <a:noFill/>
          </p:spPr>
          <p:txBody>
            <a:bodyPr wrap="square" rtlCol="0">
              <a:spAutoFit/>
            </a:bodyPr>
            <a:lstStyle/>
            <a:p>
              <a:pPr algn="r"/>
              <a:r>
                <a:rPr lang="en-US" sz="1350" dirty="0"/>
                <a:t>SELF</a:t>
              </a:r>
            </a:p>
          </p:txBody>
        </p:sp>
        <p:sp>
          <p:nvSpPr>
            <p:cNvPr id="22" name="TextBox 21"/>
            <p:cNvSpPr txBox="1"/>
            <p:nvPr/>
          </p:nvSpPr>
          <p:spPr>
            <a:xfrm>
              <a:off x="1401527" y="4027013"/>
              <a:ext cx="1946556" cy="400109"/>
            </a:xfrm>
            <a:prstGeom prst="rect">
              <a:avLst/>
            </a:prstGeom>
            <a:noFill/>
          </p:spPr>
          <p:txBody>
            <a:bodyPr wrap="square" rtlCol="0">
              <a:spAutoFit/>
            </a:bodyPr>
            <a:lstStyle/>
            <a:p>
              <a:pPr algn="r"/>
              <a:r>
                <a:rPr lang="en-US" sz="1350" dirty="0"/>
                <a:t>PEERS</a:t>
              </a:r>
            </a:p>
          </p:txBody>
        </p:sp>
        <p:sp>
          <p:nvSpPr>
            <p:cNvPr id="23" name="TextBox 22"/>
            <p:cNvSpPr txBox="1"/>
            <p:nvPr/>
          </p:nvSpPr>
          <p:spPr>
            <a:xfrm>
              <a:off x="1553927" y="2386740"/>
              <a:ext cx="1946556" cy="400109"/>
            </a:xfrm>
            <a:prstGeom prst="rect">
              <a:avLst/>
            </a:prstGeom>
            <a:noFill/>
          </p:spPr>
          <p:txBody>
            <a:bodyPr wrap="square" rtlCol="0">
              <a:spAutoFit/>
            </a:bodyPr>
            <a:lstStyle/>
            <a:p>
              <a:pPr algn="r"/>
              <a:r>
                <a:rPr lang="en-US" sz="1350" dirty="0"/>
                <a:t>SUBJECT</a:t>
              </a:r>
            </a:p>
          </p:txBody>
        </p:sp>
      </p:grpSp>
      <p:sp>
        <p:nvSpPr>
          <p:cNvPr id="25" name="Oval 24"/>
          <p:cNvSpPr/>
          <p:nvPr/>
        </p:nvSpPr>
        <p:spPr>
          <a:xfrm rot="20580578" flipH="1">
            <a:off x="1932588" y="4431976"/>
            <a:ext cx="1543174" cy="848900"/>
          </a:xfrm>
          <a:prstGeom prst="ellipse">
            <a:avLst/>
          </a:prstGeom>
          <a:noFill/>
          <a:ln w="38100">
            <a:solidFill>
              <a:schemeClr val="accent2"/>
            </a:solidFill>
            <a:prstDash val="sysDash"/>
            <a:beve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dirty="0"/>
          </a:p>
          <a:p>
            <a:pPr algn="ctr"/>
            <a:endParaRPr lang="en-US" sz="1350" dirty="0"/>
          </a:p>
        </p:txBody>
      </p:sp>
      <p:sp>
        <p:nvSpPr>
          <p:cNvPr id="26" name="Oval 25"/>
          <p:cNvSpPr/>
          <p:nvPr/>
        </p:nvSpPr>
        <p:spPr>
          <a:xfrm rot="1324297" flipH="1">
            <a:off x="1566663" y="2645897"/>
            <a:ext cx="1877388" cy="927525"/>
          </a:xfrm>
          <a:prstGeom prst="ellipse">
            <a:avLst/>
          </a:prstGeom>
          <a:noFill/>
          <a:ln w="38100">
            <a:solidFill>
              <a:schemeClr val="accent2"/>
            </a:solidFill>
            <a:prstDash val="sysDash"/>
            <a:beve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dirty="0"/>
          </a:p>
          <a:p>
            <a:pPr algn="ctr"/>
            <a:endParaRPr lang="en-US" sz="1350" dirty="0"/>
          </a:p>
        </p:txBody>
      </p:sp>
      <p:sp>
        <p:nvSpPr>
          <p:cNvPr id="27" name="Oval 26"/>
          <p:cNvSpPr/>
          <p:nvPr/>
        </p:nvSpPr>
        <p:spPr>
          <a:xfrm flipH="1">
            <a:off x="2426067" y="3775855"/>
            <a:ext cx="1057909" cy="449181"/>
          </a:xfrm>
          <a:prstGeom prst="ellipse">
            <a:avLst/>
          </a:prstGeom>
          <a:noFill/>
          <a:ln w="38100">
            <a:solidFill>
              <a:schemeClr val="accent2"/>
            </a:solidFill>
            <a:prstDash val="sysDash"/>
            <a:beve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dirty="0"/>
          </a:p>
          <a:p>
            <a:pPr algn="ctr"/>
            <a:endParaRPr lang="en-US" sz="1350" dirty="0"/>
          </a:p>
        </p:txBody>
      </p:sp>
      <p:sp>
        <p:nvSpPr>
          <p:cNvPr id="28" name="Circular Arrow 27"/>
          <p:cNvSpPr/>
          <p:nvPr/>
        </p:nvSpPr>
        <p:spPr>
          <a:xfrm>
            <a:off x="4198268" y="2700532"/>
            <a:ext cx="2552904" cy="2594588"/>
          </a:xfrm>
          <a:prstGeom prst="circularArrow">
            <a:avLst>
              <a:gd name="adj1" fmla="val 2497"/>
              <a:gd name="adj2" fmla="val 733603"/>
              <a:gd name="adj3" fmla="val 18581015"/>
              <a:gd name="adj4" fmla="val 12996317"/>
              <a:gd name="adj5" fmla="val 5822"/>
            </a:avLst>
          </a:prstGeom>
          <a:solidFill>
            <a:schemeClr val="accent2"/>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solidFill>
                <a:schemeClr val="tx1"/>
              </a:solidFill>
            </a:endParaRPr>
          </a:p>
        </p:txBody>
      </p:sp>
      <p:pic>
        <p:nvPicPr>
          <p:cNvPr id="29" name="Picture 28" descr="/Users/katewall/Desktop/Screen Shot 2016-10-19 at 12.09.33.png"/>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8129112" y="4983957"/>
            <a:ext cx="1014889" cy="1016794"/>
          </a:xfrm>
          <a:prstGeom prst="rect">
            <a:avLst/>
          </a:prstGeom>
          <a:noFill/>
          <a:ln>
            <a:noFill/>
          </a:ln>
        </p:spPr>
      </p:pic>
      <p:grpSp>
        <p:nvGrpSpPr>
          <p:cNvPr id="30" name="Group 29"/>
          <p:cNvGrpSpPr/>
          <p:nvPr/>
        </p:nvGrpSpPr>
        <p:grpSpPr>
          <a:xfrm flipH="1">
            <a:off x="6947174" y="2443645"/>
            <a:ext cx="1923587" cy="2950595"/>
            <a:chOff x="3750353" y="2252082"/>
            <a:chExt cx="2752523" cy="3934126"/>
          </a:xfrm>
        </p:grpSpPr>
        <p:grpSp>
          <p:nvGrpSpPr>
            <p:cNvPr id="31" name="Group 30"/>
            <p:cNvGrpSpPr/>
            <p:nvPr/>
          </p:nvGrpSpPr>
          <p:grpSpPr>
            <a:xfrm rot="1047524" flipH="1">
              <a:off x="3750353" y="2252082"/>
              <a:ext cx="2749349" cy="1436666"/>
              <a:chOff x="7921546" y="3352222"/>
              <a:chExt cx="1904919" cy="1436666"/>
            </a:xfrm>
          </p:grpSpPr>
          <p:sp>
            <p:nvSpPr>
              <p:cNvPr id="43" name="Oval 42"/>
              <p:cNvSpPr/>
              <p:nvPr/>
            </p:nvSpPr>
            <p:spPr>
              <a:xfrm>
                <a:off x="7921546" y="3352222"/>
                <a:ext cx="1904919" cy="1436666"/>
              </a:xfrm>
              <a:prstGeom prst="ellipse">
                <a:avLst/>
              </a:prstGeom>
              <a:noFill/>
              <a:ln>
                <a:prstDash val="sysDash"/>
                <a:beve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dirty="0"/>
              </a:p>
              <a:p>
                <a:pPr algn="ctr"/>
                <a:endParaRPr lang="en-US" sz="1350" dirty="0"/>
              </a:p>
            </p:txBody>
          </p:sp>
          <p:sp>
            <p:nvSpPr>
              <p:cNvPr id="44" name="Oval 43"/>
              <p:cNvSpPr/>
              <p:nvPr/>
            </p:nvSpPr>
            <p:spPr>
              <a:xfrm>
                <a:off x="7921546" y="3504622"/>
                <a:ext cx="1613457" cy="1131866"/>
              </a:xfrm>
              <a:prstGeom prst="ellipse">
                <a:avLst/>
              </a:prstGeom>
              <a:noFill/>
              <a:ln>
                <a:prstDash val="sysDash"/>
                <a:beve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dirty="0"/>
              </a:p>
              <a:p>
                <a:pPr algn="ctr"/>
                <a:endParaRPr lang="en-US" sz="1350" dirty="0"/>
              </a:p>
            </p:txBody>
          </p:sp>
          <p:sp>
            <p:nvSpPr>
              <p:cNvPr id="45" name="Oval 44"/>
              <p:cNvSpPr/>
              <p:nvPr/>
            </p:nvSpPr>
            <p:spPr>
              <a:xfrm>
                <a:off x="7921546" y="3695772"/>
                <a:ext cx="1238719" cy="718334"/>
              </a:xfrm>
              <a:prstGeom prst="ellipse">
                <a:avLst/>
              </a:prstGeom>
              <a:noFill/>
              <a:ln>
                <a:prstDash val="sysDash"/>
                <a:beve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dirty="0"/>
              </a:p>
              <a:p>
                <a:pPr algn="ctr"/>
                <a:endParaRPr lang="en-US" sz="1350" dirty="0"/>
              </a:p>
            </p:txBody>
          </p:sp>
        </p:grpSp>
        <p:grpSp>
          <p:nvGrpSpPr>
            <p:cNvPr id="32" name="Group 31"/>
            <p:cNvGrpSpPr/>
            <p:nvPr/>
          </p:nvGrpSpPr>
          <p:grpSpPr>
            <a:xfrm rot="20580578" flipH="1">
              <a:off x="3752635" y="4749542"/>
              <a:ext cx="2749349" cy="1436666"/>
              <a:chOff x="7921546" y="3352222"/>
              <a:chExt cx="1904919" cy="1436666"/>
            </a:xfrm>
          </p:grpSpPr>
          <p:sp>
            <p:nvSpPr>
              <p:cNvPr id="40" name="Oval 39"/>
              <p:cNvSpPr/>
              <p:nvPr/>
            </p:nvSpPr>
            <p:spPr>
              <a:xfrm>
                <a:off x="7921546" y="3352222"/>
                <a:ext cx="1904919" cy="1436666"/>
              </a:xfrm>
              <a:prstGeom prst="ellipse">
                <a:avLst/>
              </a:prstGeom>
              <a:noFill/>
              <a:ln>
                <a:prstDash val="sysDash"/>
                <a:beve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dirty="0"/>
              </a:p>
              <a:p>
                <a:pPr algn="ctr"/>
                <a:endParaRPr lang="en-US" sz="1350" dirty="0"/>
              </a:p>
            </p:txBody>
          </p:sp>
          <p:sp>
            <p:nvSpPr>
              <p:cNvPr id="41" name="Oval 40"/>
              <p:cNvSpPr/>
              <p:nvPr/>
            </p:nvSpPr>
            <p:spPr>
              <a:xfrm>
                <a:off x="7921546" y="3504622"/>
                <a:ext cx="1613457" cy="1131866"/>
              </a:xfrm>
              <a:prstGeom prst="ellipse">
                <a:avLst/>
              </a:prstGeom>
              <a:noFill/>
              <a:ln>
                <a:prstDash val="sysDash"/>
                <a:beve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dirty="0"/>
              </a:p>
              <a:p>
                <a:pPr algn="ctr"/>
                <a:endParaRPr lang="en-US" sz="1350" dirty="0"/>
              </a:p>
            </p:txBody>
          </p:sp>
          <p:sp>
            <p:nvSpPr>
              <p:cNvPr id="42" name="Oval 41"/>
              <p:cNvSpPr/>
              <p:nvPr/>
            </p:nvSpPr>
            <p:spPr>
              <a:xfrm>
                <a:off x="7921546" y="3695772"/>
                <a:ext cx="1238719" cy="718334"/>
              </a:xfrm>
              <a:prstGeom prst="ellipse">
                <a:avLst/>
              </a:prstGeom>
              <a:noFill/>
              <a:ln>
                <a:prstDash val="sysDash"/>
                <a:beve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dirty="0"/>
              </a:p>
              <a:p>
                <a:pPr algn="ctr"/>
                <a:endParaRPr lang="en-US" sz="1350" dirty="0"/>
              </a:p>
            </p:txBody>
          </p:sp>
        </p:grpSp>
        <p:grpSp>
          <p:nvGrpSpPr>
            <p:cNvPr id="33" name="Group 32"/>
            <p:cNvGrpSpPr/>
            <p:nvPr/>
          </p:nvGrpSpPr>
          <p:grpSpPr>
            <a:xfrm flipH="1">
              <a:off x="3753527" y="3492531"/>
              <a:ext cx="2749349" cy="1436666"/>
              <a:chOff x="7921546" y="3352222"/>
              <a:chExt cx="1904919" cy="1436666"/>
            </a:xfrm>
          </p:grpSpPr>
          <p:sp>
            <p:nvSpPr>
              <p:cNvPr id="37" name="Oval 36"/>
              <p:cNvSpPr/>
              <p:nvPr/>
            </p:nvSpPr>
            <p:spPr>
              <a:xfrm>
                <a:off x="7921546" y="3352222"/>
                <a:ext cx="1904919" cy="1436666"/>
              </a:xfrm>
              <a:prstGeom prst="ellipse">
                <a:avLst/>
              </a:prstGeom>
              <a:noFill/>
              <a:ln>
                <a:prstDash val="sysDash"/>
                <a:beve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dirty="0"/>
              </a:p>
              <a:p>
                <a:pPr algn="ctr"/>
                <a:endParaRPr lang="en-US" sz="1350" dirty="0"/>
              </a:p>
            </p:txBody>
          </p:sp>
          <p:sp>
            <p:nvSpPr>
              <p:cNvPr id="38" name="Oval 37"/>
              <p:cNvSpPr/>
              <p:nvPr/>
            </p:nvSpPr>
            <p:spPr>
              <a:xfrm>
                <a:off x="7921546" y="3504622"/>
                <a:ext cx="1613457" cy="1131866"/>
              </a:xfrm>
              <a:prstGeom prst="ellipse">
                <a:avLst/>
              </a:prstGeom>
              <a:noFill/>
              <a:ln>
                <a:prstDash val="sysDash"/>
                <a:beve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dirty="0"/>
              </a:p>
              <a:p>
                <a:pPr algn="ctr"/>
                <a:endParaRPr lang="en-US" sz="1350" dirty="0"/>
              </a:p>
            </p:txBody>
          </p:sp>
          <p:sp>
            <p:nvSpPr>
              <p:cNvPr id="39" name="Oval 38"/>
              <p:cNvSpPr/>
              <p:nvPr/>
            </p:nvSpPr>
            <p:spPr>
              <a:xfrm>
                <a:off x="7921546" y="3695772"/>
                <a:ext cx="1238719" cy="718334"/>
              </a:xfrm>
              <a:prstGeom prst="ellipse">
                <a:avLst/>
              </a:prstGeom>
              <a:noFill/>
              <a:ln>
                <a:prstDash val="sysDash"/>
                <a:beve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dirty="0"/>
              </a:p>
              <a:p>
                <a:pPr algn="ctr"/>
                <a:endParaRPr lang="en-US" sz="1350" dirty="0"/>
              </a:p>
            </p:txBody>
          </p:sp>
        </p:grpSp>
      </p:grpSp>
      <p:sp>
        <p:nvSpPr>
          <p:cNvPr id="46" name="Oval 45"/>
          <p:cNvSpPr/>
          <p:nvPr/>
        </p:nvSpPr>
        <p:spPr>
          <a:xfrm rot="20552476">
            <a:off x="6954785" y="2673244"/>
            <a:ext cx="1437421" cy="726902"/>
          </a:xfrm>
          <a:prstGeom prst="ellipse">
            <a:avLst/>
          </a:prstGeom>
          <a:noFill/>
          <a:ln w="38100">
            <a:prstDash val="sysDash"/>
            <a:beve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dirty="0"/>
          </a:p>
          <a:p>
            <a:pPr algn="ctr"/>
            <a:endParaRPr lang="en-US" sz="1350" dirty="0"/>
          </a:p>
        </p:txBody>
      </p:sp>
      <p:sp>
        <p:nvSpPr>
          <p:cNvPr id="47" name="Oval 46"/>
          <p:cNvSpPr/>
          <p:nvPr/>
        </p:nvSpPr>
        <p:spPr>
          <a:xfrm>
            <a:off x="6940266" y="3429410"/>
            <a:ext cx="1810693" cy="986624"/>
          </a:xfrm>
          <a:prstGeom prst="ellipse">
            <a:avLst/>
          </a:prstGeom>
          <a:noFill/>
          <a:ln w="38100">
            <a:prstDash val="sysDash"/>
            <a:beve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dirty="0"/>
          </a:p>
          <a:p>
            <a:pPr algn="ctr"/>
            <a:endParaRPr lang="en-US" sz="1350" dirty="0"/>
          </a:p>
        </p:txBody>
      </p:sp>
      <p:sp>
        <p:nvSpPr>
          <p:cNvPr id="48" name="Oval 47"/>
          <p:cNvSpPr/>
          <p:nvPr/>
        </p:nvSpPr>
        <p:spPr>
          <a:xfrm rot="1041378">
            <a:off x="6966001" y="4520235"/>
            <a:ext cx="888863" cy="368921"/>
          </a:xfrm>
          <a:prstGeom prst="ellipse">
            <a:avLst/>
          </a:prstGeom>
          <a:noFill/>
          <a:ln w="38100">
            <a:prstDash val="sysDash"/>
            <a:beve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dirty="0"/>
          </a:p>
          <a:p>
            <a:pPr algn="ctr"/>
            <a:endParaRPr lang="en-US" sz="1350" dirty="0"/>
          </a:p>
        </p:txBody>
      </p:sp>
    </p:spTree>
    <p:extLst>
      <p:ext uri="{BB962C8B-B14F-4D97-AF65-F5344CB8AC3E}">
        <p14:creationId xmlns:p14="http://schemas.microsoft.com/office/powerpoint/2010/main" val="1785268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heckerboard(across)">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checkerboard(across)">
                                      <p:cBhvr>
                                        <p:cTn id="12" dur="5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checkerboard(across)">
                                      <p:cBhvr>
                                        <p:cTn id="17" dur="500"/>
                                        <p:tgtEl>
                                          <p:spTgt spid="25"/>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dissolve">
                                      <p:cBhvr>
                                        <p:cTn id="22" dur="500"/>
                                        <p:tgtEl>
                                          <p:spTgt spid="26"/>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dissolve">
                                      <p:cBhvr>
                                        <p:cTn id="27" dur="500"/>
                                        <p:tgtEl>
                                          <p:spTgt spid="28"/>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48"/>
                                        </p:tgtEl>
                                        <p:attrNameLst>
                                          <p:attrName>style.visibility</p:attrName>
                                        </p:attrNameLst>
                                      </p:cBhvr>
                                      <p:to>
                                        <p:strVal val="visible"/>
                                      </p:to>
                                    </p:set>
                                    <p:animEffect transition="in" filter="checkerboard(across)">
                                      <p:cBhvr>
                                        <p:cTn id="32" dur="500"/>
                                        <p:tgtEl>
                                          <p:spTgt spid="48"/>
                                        </p:tgtEl>
                                      </p:cBhvr>
                                    </p:animEffect>
                                  </p:childTnLst>
                                </p:cTn>
                              </p:par>
                              <p:par>
                                <p:cTn id="33" presetID="5" presetClass="entr" presetSubtype="10" fill="hold" grpId="0" nodeType="withEffect">
                                  <p:stCondLst>
                                    <p:cond delay="0"/>
                                  </p:stCondLst>
                                  <p:childTnLst>
                                    <p:set>
                                      <p:cBhvr>
                                        <p:cTn id="34" dur="1" fill="hold">
                                          <p:stCondLst>
                                            <p:cond delay="0"/>
                                          </p:stCondLst>
                                        </p:cTn>
                                        <p:tgtEl>
                                          <p:spTgt spid="47"/>
                                        </p:tgtEl>
                                        <p:attrNameLst>
                                          <p:attrName>style.visibility</p:attrName>
                                        </p:attrNameLst>
                                      </p:cBhvr>
                                      <p:to>
                                        <p:strVal val="visible"/>
                                      </p:to>
                                    </p:set>
                                    <p:animEffect transition="in" filter="checkerboard(across)">
                                      <p:cBhvr>
                                        <p:cTn id="35" dur="500"/>
                                        <p:tgtEl>
                                          <p:spTgt spid="47"/>
                                        </p:tgtEl>
                                      </p:cBhvr>
                                    </p:animEffect>
                                  </p:childTnLst>
                                </p:cTn>
                              </p:par>
                              <p:par>
                                <p:cTn id="36" presetID="5" presetClass="entr" presetSubtype="10" fill="hold" grpId="0" nodeType="withEffect">
                                  <p:stCondLst>
                                    <p:cond delay="0"/>
                                  </p:stCondLst>
                                  <p:childTnLst>
                                    <p:set>
                                      <p:cBhvr>
                                        <p:cTn id="37" dur="1" fill="hold">
                                          <p:stCondLst>
                                            <p:cond delay="0"/>
                                          </p:stCondLst>
                                        </p:cTn>
                                        <p:tgtEl>
                                          <p:spTgt spid="46"/>
                                        </p:tgtEl>
                                        <p:attrNameLst>
                                          <p:attrName>style.visibility</p:attrName>
                                        </p:attrNameLst>
                                      </p:cBhvr>
                                      <p:to>
                                        <p:strVal val="visible"/>
                                      </p:to>
                                    </p:set>
                                    <p:animEffect transition="in" filter="checkerboard(across)">
                                      <p:cBhvr>
                                        <p:cTn id="38"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5" grpId="0" animBg="1"/>
      <p:bldP spid="26" grpId="0" animBg="1"/>
      <p:bldP spid="27" grpId="0" animBg="1"/>
      <p:bldP spid="28" grpId="0" animBg="1"/>
      <p:bldP spid="46" grpId="0" animBg="1"/>
      <p:bldP spid="47" grpId="0" animBg="1"/>
      <p:bldP spid="4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Title 1"/>
          <p:cNvSpPr>
            <a:spLocks noGrp="1"/>
          </p:cNvSpPr>
          <p:nvPr>
            <p:ph type="title"/>
          </p:nvPr>
        </p:nvSpPr>
        <p:spPr>
          <a:xfrm>
            <a:off x="467544" y="692696"/>
            <a:ext cx="6984776" cy="720080"/>
          </a:xfrm>
        </p:spPr>
        <p:txBody>
          <a:bodyPr>
            <a:normAutofit fontScale="90000"/>
          </a:bodyPr>
          <a:lstStyle/>
          <a:p>
            <a:r>
              <a:rPr lang="en-US" dirty="0">
                <a:latin typeface="Arial"/>
                <a:cs typeface="Arial"/>
              </a:rPr>
              <a:t>Focusing on making the process of learning explicit: </a:t>
            </a:r>
            <a:r>
              <a:rPr lang="en-US" dirty="0" smtClean="0">
                <a:latin typeface="Arial"/>
                <a:cs typeface="Arial"/>
              </a:rPr>
              <a:t>example</a:t>
            </a:r>
            <a:endParaRPr lang="en-US" dirty="0">
              <a:latin typeface="Arial"/>
              <a:cs typeface="Arial"/>
            </a:endParaRPr>
          </a:p>
        </p:txBody>
      </p:sp>
      <p:sp>
        <p:nvSpPr>
          <p:cNvPr id="4" name="Text Box 7"/>
          <p:cNvSpPr txBox="1"/>
          <p:nvPr/>
        </p:nvSpPr>
        <p:spPr>
          <a:xfrm>
            <a:off x="1042988" y="2060574"/>
            <a:ext cx="6913562" cy="2088505"/>
          </a:xfrm>
          <a:prstGeom prst="rect">
            <a:avLst/>
          </a:prstGeom>
          <a:noFill/>
          <a:ln>
            <a:solidFill>
              <a:schemeClr val="accent1"/>
            </a:solidFill>
          </a:ln>
          <a:effectLst/>
          <a:extLst>
            <a:ext uri="{FAA26D3D-D897-4be2-8F04-BA451C77F1D7}">
              <ma14:placeholderFlag xmlns:ma14="http://schemas.microsoft.com/office/mac/drawingml/2011/main" xmlns=""/>
            </a:ext>
            <a:ext uri="{C572A759-6A51-4108-AA02-DFA0A04FC94B}">
              <ma14:wrappingTextBoxFlag xmlns:ma14="http://schemas.microsoft.com/office/mac/drawingml/2011/main" xmlns=""/>
            </a:ext>
          </a:extLst>
        </p:spPr>
        <p:style>
          <a:lnRef idx="0">
            <a:schemeClr val="accent1"/>
          </a:lnRef>
          <a:fillRef idx="0">
            <a:schemeClr val="accent1"/>
          </a:fillRef>
          <a:effectRef idx="0">
            <a:schemeClr val="accent1"/>
          </a:effectRef>
          <a:fontRef idx="minor">
            <a:schemeClr val="dk1"/>
          </a:fontRef>
        </p:style>
        <p:txBody>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pPr algn="just"/>
            <a:r>
              <a:rPr lang="en-US" sz="1600" dirty="0">
                <a:solidFill>
                  <a:srgbClr val="000000"/>
                </a:solidFill>
                <a:latin typeface="Arial" charset="0"/>
                <a:ea typeface="ＭＳ 明朝" charset="0"/>
                <a:cs typeface="ＭＳ 明朝" charset="0"/>
              </a:rPr>
              <a:t>The </a:t>
            </a:r>
            <a:r>
              <a:rPr lang="en-US" sz="1600" dirty="0" err="1">
                <a:solidFill>
                  <a:srgbClr val="000000"/>
                </a:solidFill>
                <a:latin typeface="Arial" charset="0"/>
                <a:ea typeface="ＭＳ 明朝" charset="0"/>
                <a:cs typeface="ＭＳ 明朝" charset="0"/>
              </a:rPr>
              <a:t>honourable</a:t>
            </a:r>
            <a:r>
              <a:rPr lang="en-US" sz="1600" dirty="0">
                <a:solidFill>
                  <a:srgbClr val="000000"/>
                </a:solidFill>
                <a:latin typeface="Arial" charset="0"/>
                <a:ea typeface="ＭＳ 明朝" charset="0"/>
                <a:cs typeface="ＭＳ 明朝" charset="0"/>
              </a:rPr>
              <a:t> state (a term first coined in mathematics education by Mason et al. 2010) was extended in Lanner Primary School, Cornwall, across the curriculum and therefore to be a fundamental facet of good learning. The children were encouraged to see learning as a product of being challenged and therefore getting stuck: this was the </a:t>
            </a:r>
            <a:r>
              <a:rPr lang="en-US" sz="1600" dirty="0" err="1">
                <a:solidFill>
                  <a:srgbClr val="000000"/>
                </a:solidFill>
                <a:latin typeface="Arial" charset="0"/>
                <a:ea typeface="ＭＳ 明朝" charset="0"/>
                <a:cs typeface="ＭＳ 明朝" charset="0"/>
              </a:rPr>
              <a:t>honourable</a:t>
            </a:r>
            <a:r>
              <a:rPr lang="en-US" sz="1600" dirty="0">
                <a:solidFill>
                  <a:srgbClr val="000000"/>
                </a:solidFill>
                <a:latin typeface="Arial" charset="0"/>
                <a:ea typeface="ＭＳ 明朝" charset="0"/>
                <a:cs typeface="ＭＳ 明朝" charset="0"/>
              </a:rPr>
              <a:t> state. By making being stuck a positive position then the teachers were facilitating children’s dispositions and attitudes to learning that were supportive of future learning experiences. </a:t>
            </a:r>
            <a:endParaRPr lang="en-GB" sz="1800" dirty="0">
              <a:solidFill>
                <a:srgbClr val="000000"/>
              </a:solidFill>
              <a:latin typeface="Arial" charset="0"/>
              <a:ea typeface="ＭＳ 明朝" charset="0"/>
              <a:cs typeface="ＭＳ 明朝" charset="0"/>
            </a:endParaRPr>
          </a:p>
          <a:p>
            <a:r>
              <a:rPr lang="en-US" sz="1200" dirty="0">
                <a:solidFill>
                  <a:srgbClr val="000000"/>
                </a:solidFill>
                <a:latin typeface="Arial" charset="0"/>
                <a:ea typeface="ＭＳ 明朝" charset="0"/>
                <a:cs typeface="ＭＳ 明朝" charset="0"/>
              </a:rPr>
              <a:t> </a:t>
            </a:r>
            <a:endParaRPr lang="en-GB" sz="1200" dirty="0">
              <a:solidFill>
                <a:srgbClr val="000000"/>
              </a:solidFill>
              <a:latin typeface="Arial" charset="0"/>
              <a:ea typeface="ＭＳ 明朝" charset="0"/>
              <a:cs typeface="ＭＳ 明朝" charset="0"/>
            </a:endParaRPr>
          </a:p>
        </p:txBody>
      </p:sp>
      <p:pic>
        <p:nvPicPr>
          <p:cNvPr id="45059" name="Picture 6" descr="Screen Shot 2014-12-15 at 13.18.06.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156176" y="4221088"/>
            <a:ext cx="2717800" cy="2020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5060" name="Picture 7" descr="Screen Shot 2014-12-15 at 13.20.20.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84213" y="4221163"/>
            <a:ext cx="2900362" cy="16557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5061" name="Picture 8" descr="Screen Shot 2014-12-15 at 13.21.06.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419475" y="4724400"/>
            <a:ext cx="2882900" cy="19177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29840439"/>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305980" y="2060848"/>
            <a:ext cx="6552728" cy="2448272"/>
          </a:xfrm>
          <a:ln w="12700">
            <a:solidFill>
              <a:schemeClr val="accent1"/>
            </a:solidFill>
          </a:ln>
        </p:spPr>
        <p:txBody>
          <a:bodyPr>
            <a:normAutofit fontScale="92500"/>
          </a:bodyPr>
          <a:lstStyle/>
          <a:p>
            <a:pPr marL="0" indent="0" algn="just">
              <a:buNone/>
            </a:pPr>
            <a:r>
              <a:rPr lang="en-GB" dirty="0">
                <a:latin typeface="+mn-lt"/>
              </a:rPr>
              <a:t>At </a:t>
            </a:r>
            <a:r>
              <a:rPr lang="en-GB" dirty="0" err="1">
                <a:latin typeface="+mn-lt"/>
              </a:rPr>
              <a:t>Cloughwood</a:t>
            </a:r>
            <a:r>
              <a:rPr lang="en-GB" dirty="0">
                <a:latin typeface="+mn-lt"/>
              </a:rPr>
              <a:t> Special School for teenagers with challenging behaviour there was a need to encourage independent learners and facilitate a move away from teacher support to peer- and self-help. The teachers implemented a ‘5 before Me’ mnemonic that gave five strategies the student should try when they were stuck on a task before going to the teacher (Me) for help. This gave the students an easy tool to support their own strategic thinking and led to conversations with a group that had experienced numerous challenges in their learning trajectories about what might be supportive of effective learning.</a:t>
            </a:r>
            <a:endParaRPr lang="en-US" dirty="0">
              <a:latin typeface="+mn-lt"/>
            </a:endParaRPr>
          </a:p>
        </p:txBody>
      </p:sp>
      <p:sp>
        <p:nvSpPr>
          <p:cNvPr id="3" name="Title 2"/>
          <p:cNvSpPr>
            <a:spLocks noGrp="1"/>
          </p:cNvSpPr>
          <p:nvPr>
            <p:ph type="ctrTitle"/>
          </p:nvPr>
        </p:nvSpPr>
        <p:spPr>
          <a:xfrm>
            <a:off x="477888" y="548680"/>
            <a:ext cx="8208912" cy="720080"/>
          </a:xfrm>
        </p:spPr>
        <p:txBody>
          <a:bodyPr>
            <a:normAutofit fontScale="90000"/>
          </a:bodyPr>
          <a:lstStyle/>
          <a:p>
            <a:r>
              <a:rPr lang="en-US" dirty="0" smtClean="0"/>
              <a:t>Encouraging the move to </a:t>
            </a:r>
            <a:br>
              <a:rPr lang="en-US" dirty="0" smtClean="0"/>
            </a:br>
            <a:r>
              <a:rPr lang="en-US" dirty="0" smtClean="0"/>
              <a:t>skillfulness: Example</a:t>
            </a:r>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8016" y="4725144"/>
            <a:ext cx="2574929" cy="1944216"/>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03848" y="4725144"/>
            <a:ext cx="2323856" cy="1944216"/>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12598" y="4725144"/>
            <a:ext cx="3264541" cy="1944216"/>
          </a:xfrm>
          <a:prstGeom prst="rect">
            <a:avLst/>
          </a:prstGeom>
        </p:spPr>
      </p:pic>
    </p:spTree>
    <p:extLst>
      <p:ext uri="{BB962C8B-B14F-4D97-AF65-F5344CB8AC3E}">
        <p14:creationId xmlns:p14="http://schemas.microsoft.com/office/powerpoint/2010/main" val="1336922062"/>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Title 1"/>
          <p:cNvSpPr>
            <a:spLocks noGrp="1"/>
          </p:cNvSpPr>
          <p:nvPr>
            <p:ph type="title"/>
          </p:nvPr>
        </p:nvSpPr>
        <p:spPr>
          <a:xfrm>
            <a:off x="467544" y="620688"/>
            <a:ext cx="8208912" cy="720080"/>
          </a:xfrm>
        </p:spPr>
        <p:txBody>
          <a:bodyPr>
            <a:normAutofit fontScale="90000"/>
          </a:bodyPr>
          <a:lstStyle/>
          <a:p>
            <a:r>
              <a:rPr lang="en-US" dirty="0">
                <a:latin typeface="Arial"/>
                <a:cs typeface="Arial"/>
              </a:rPr>
              <a:t>Teachers as part of the learning community: one example</a:t>
            </a:r>
          </a:p>
        </p:txBody>
      </p:sp>
      <p:sp>
        <p:nvSpPr>
          <p:cNvPr id="6" name="Text Box 10"/>
          <p:cNvSpPr txBox="1"/>
          <p:nvPr/>
        </p:nvSpPr>
        <p:spPr>
          <a:xfrm>
            <a:off x="827584" y="1988840"/>
            <a:ext cx="7561262" cy="2089150"/>
          </a:xfrm>
          <a:prstGeom prst="rect">
            <a:avLst/>
          </a:prstGeom>
          <a:noFill/>
          <a:ln>
            <a:solidFill>
              <a:schemeClr val="accent1"/>
            </a:solidFill>
          </a:ln>
          <a:effectLst/>
          <a:extLst>
            <a:ext uri="{FAA26D3D-D897-4be2-8F04-BA451C77F1D7}">
              <ma14:placeholderFlag xmlns:ma14="http://schemas.microsoft.com/office/mac/drawingml/2011/main" xmlns=""/>
            </a:ext>
            <a:ext uri="{C572A759-6A51-4108-AA02-DFA0A04FC94B}">
              <ma14:wrappingTextBoxFlag xmlns:ma14="http://schemas.microsoft.com/office/mac/drawingml/2011/main" xmlns=""/>
            </a:ext>
          </a:extLst>
        </p:spPr>
        <p:style>
          <a:lnRef idx="0">
            <a:schemeClr val="accent1"/>
          </a:lnRef>
          <a:fillRef idx="0">
            <a:schemeClr val="accent1"/>
          </a:fillRef>
          <a:effectRef idx="0">
            <a:schemeClr val="accent1"/>
          </a:effectRef>
          <a:fontRef idx="minor">
            <a:schemeClr val="dk1"/>
          </a:fontRef>
        </p:style>
        <p:txBody>
          <a:bodyPr/>
          <a:lstStyle/>
          <a:p>
            <a:pPr algn="just">
              <a:spcAft>
                <a:spcPts val="0"/>
              </a:spcAft>
              <a:defRPr/>
            </a:pPr>
            <a:r>
              <a:rPr lang="en-US" sz="1600" dirty="0">
                <a:ea typeface="ＭＳ 明朝"/>
                <a:cs typeface="Times New Roman"/>
              </a:rPr>
              <a:t>Alison Whelan at Tytherington High School, explored learning logs and in the end presented her case study at the project conference where she named herself a ‘successful failure’. By the end of the school year, after she had tried numerous different formats for the learning logs and received feedback from the students about what had worked (or not), she was able to conclude that learning logs had limited use in the secondary school (for numerous reasons) but that she and the students were all much better at reflecting on their learning because of the conversations they had had throughout the process.</a:t>
            </a:r>
            <a:endParaRPr lang="en-GB" sz="1600" dirty="0">
              <a:ea typeface="ＭＳ 明朝"/>
              <a:cs typeface="Times New Roman"/>
            </a:endParaRPr>
          </a:p>
        </p:txBody>
      </p:sp>
      <p:pic>
        <p:nvPicPr>
          <p:cNvPr id="49155"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73775" y="4292600"/>
            <a:ext cx="2674938" cy="19383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9156" name="Picture 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049588" y="4300538"/>
            <a:ext cx="2890837" cy="1978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9157" name="Picture 6"/>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85763" y="4292600"/>
            <a:ext cx="2527300" cy="15843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 name="TextBox 6"/>
          <p:cNvSpPr txBox="1"/>
          <p:nvPr/>
        </p:nvSpPr>
        <p:spPr>
          <a:xfrm>
            <a:off x="6516216" y="6021288"/>
            <a:ext cx="2420888" cy="646331"/>
          </a:xfrm>
          <a:prstGeom prst="rect">
            <a:avLst/>
          </a:prstGeom>
          <a:noFill/>
        </p:spPr>
        <p:txBody>
          <a:bodyPr wrap="square" rtlCol="0">
            <a:spAutoFit/>
          </a:bodyPr>
          <a:lstStyle/>
          <a:p>
            <a:pPr algn="r"/>
            <a:r>
              <a:rPr lang="en-US" dirty="0" smtClean="0">
                <a:hlinkClick r:id="rId6"/>
              </a:rPr>
              <a:t>Kate.Wall@strath.ac.uk</a:t>
            </a:r>
            <a:r>
              <a:rPr lang="en-US" dirty="0" smtClean="0"/>
              <a:t> </a:t>
            </a:r>
          </a:p>
          <a:p>
            <a:pPr algn="r"/>
            <a:r>
              <a:rPr lang="en-US" dirty="0" smtClean="0"/>
              <a:t>@kate_wall98</a:t>
            </a:r>
            <a:endParaRPr lang="en-US" dirty="0"/>
          </a:p>
        </p:txBody>
      </p:sp>
    </p:spTree>
    <p:extLst>
      <p:ext uri="{BB962C8B-B14F-4D97-AF65-F5344CB8AC3E}">
        <p14:creationId xmlns:p14="http://schemas.microsoft.com/office/powerpoint/2010/main" val="874365551"/>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rot="16200000">
            <a:off x="-2345940" y="2703747"/>
            <a:ext cx="6707088" cy="1368152"/>
          </a:xfrm>
        </p:spPr>
        <p:txBody>
          <a:bodyPr>
            <a:normAutofit fontScale="90000"/>
          </a:bodyPr>
          <a:lstStyle/>
          <a:p>
            <a:pPr algn="ctr"/>
            <a:r>
              <a:rPr lang="en-US" sz="3600" dirty="0" smtClean="0"/>
              <a:t>Model of metacognitive engagement</a:t>
            </a:r>
            <a:endParaRPr lang="en-US" sz="3600" dirty="0"/>
          </a:p>
        </p:txBody>
      </p:sp>
      <p:graphicFrame>
        <p:nvGraphicFramePr>
          <p:cNvPr id="5" name="Content Placeholder 4"/>
          <p:cNvGraphicFramePr>
            <a:graphicFrameLocks noGrp="1"/>
          </p:cNvGraphicFramePr>
          <p:nvPr>
            <p:ph sz="half" idx="1"/>
            <p:extLst/>
          </p:nvPr>
        </p:nvGraphicFramePr>
        <p:xfrm>
          <a:off x="1007604" y="332656"/>
          <a:ext cx="6588732" cy="640871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p:cNvSpPr txBox="1"/>
          <p:nvPr/>
        </p:nvSpPr>
        <p:spPr>
          <a:xfrm>
            <a:off x="6516216" y="6021288"/>
            <a:ext cx="2420888" cy="646331"/>
          </a:xfrm>
          <a:prstGeom prst="rect">
            <a:avLst/>
          </a:prstGeom>
          <a:noFill/>
        </p:spPr>
        <p:txBody>
          <a:bodyPr wrap="square" rtlCol="0">
            <a:spAutoFit/>
          </a:bodyPr>
          <a:lstStyle/>
          <a:p>
            <a:pPr algn="r"/>
            <a:r>
              <a:rPr lang="en-US" dirty="0" smtClean="0">
                <a:hlinkClick r:id="rId7"/>
              </a:rPr>
              <a:t>Kate.Wall@strath.ac.uk</a:t>
            </a:r>
            <a:r>
              <a:rPr lang="en-US" dirty="0" smtClean="0"/>
              <a:t> </a:t>
            </a:r>
          </a:p>
          <a:p>
            <a:pPr algn="r"/>
            <a:r>
              <a:rPr lang="en-US" dirty="0" smtClean="0"/>
              <a:t>@kate_wall98</a:t>
            </a:r>
            <a:endParaRPr lang="en-US" dirty="0"/>
          </a:p>
        </p:txBody>
      </p:sp>
    </p:spTree>
    <p:extLst>
      <p:ext uri="{BB962C8B-B14F-4D97-AF65-F5344CB8AC3E}">
        <p14:creationId xmlns:p14="http://schemas.microsoft.com/office/powerpoint/2010/main" val="1064133518"/>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476672"/>
            <a:ext cx="6707088" cy="936104"/>
          </a:xfrm>
        </p:spPr>
        <p:txBody>
          <a:bodyPr>
            <a:normAutofit fontScale="90000"/>
          </a:bodyPr>
          <a:lstStyle/>
          <a:p>
            <a:r>
              <a:rPr lang="en-US" dirty="0" smtClean="0"/>
              <a:t>Teachers as metacognitive role models</a:t>
            </a:r>
            <a:endParaRPr lang="en-US" dirty="0"/>
          </a:p>
        </p:txBody>
      </p:sp>
      <p:pic>
        <p:nvPicPr>
          <p:cNvPr id="5" name="Picture 4"/>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35696" y="1700808"/>
            <a:ext cx="5616624" cy="4896544"/>
          </a:xfrm>
          <a:prstGeom prst="rect">
            <a:avLst/>
          </a:prstGeom>
          <a:noFill/>
        </p:spPr>
      </p:pic>
      <p:sp>
        <p:nvSpPr>
          <p:cNvPr id="4" name="TextBox 3"/>
          <p:cNvSpPr txBox="1"/>
          <p:nvPr/>
        </p:nvSpPr>
        <p:spPr>
          <a:xfrm>
            <a:off x="6516216" y="6021288"/>
            <a:ext cx="2420888" cy="646331"/>
          </a:xfrm>
          <a:prstGeom prst="rect">
            <a:avLst/>
          </a:prstGeom>
          <a:noFill/>
        </p:spPr>
        <p:txBody>
          <a:bodyPr wrap="square" rtlCol="0">
            <a:spAutoFit/>
          </a:bodyPr>
          <a:lstStyle/>
          <a:p>
            <a:pPr algn="r"/>
            <a:r>
              <a:rPr lang="en-US" dirty="0" smtClean="0">
                <a:hlinkClick r:id="rId3"/>
              </a:rPr>
              <a:t>Kate.Wall@strath.ac.uk</a:t>
            </a:r>
            <a:r>
              <a:rPr lang="en-US" dirty="0" smtClean="0"/>
              <a:t> </a:t>
            </a:r>
          </a:p>
          <a:p>
            <a:pPr algn="r"/>
            <a:r>
              <a:rPr lang="en-US" dirty="0" smtClean="0"/>
              <a:t>@kate_wall98</a:t>
            </a:r>
            <a:endParaRPr lang="en-US" dirty="0"/>
          </a:p>
        </p:txBody>
      </p:sp>
    </p:spTree>
    <p:extLst>
      <p:ext uri="{BB962C8B-B14F-4D97-AF65-F5344CB8AC3E}">
        <p14:creationId xmlns:p14="http://schemas.microsoft.com/office/powerpoint/2010/main" val="1303782029"/>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Further information</a:t>
            </a:r>
            <a:endParaRPr lang="en-US" dirty="0"/>
          </a:p>
        </p:txBody>
      </p:sp>
      <p:sp>
        <p:nvSpPr>
          <p:cNvPr id="3" name="Content Placeholder 2"/>
          <p:cNvSpPr>
            <a:spLocks noGrp="1"/>
          </p:cNvSpPr>
          <p:nvPr>
            <p:ph idx="1"/>
          </p:nvPr>
        </p:nvSpPr>
        <p:spPr/>
        <p:txBody>
          <a:bodyPr>
            <a:normAutofit/>
          </a:bodyPr>
          <a:lstStyle/>
          <a:p>
            <a:r>
              <a:rPr lang="en-US" dirty="0" smtClean="0"/>
              <a:t>Voice and young children</a:t>
            </a:r>
          </a:p>
          <a:p>
            <a:pPr lvl="1"/>
            <a:r>
              <a:rPr lang="en-US" dirty="0" smtClean="0">
                <a:hlinkClick r:id="rId2"/>
              </a:rPr>
              <a:t>www.voicebirthtoseven.co.uk</a:t>
            </a:r>
            <a:endParaRPr lang="en-US" dirty="0" smtClean="0"/>
          </a:p>
          <a:p>
            <a:pPr lvl="1"/>
            <a:r>
              <a:rPr lang="en-US" dirty="0" smtClean="0"/>
              <a:t>Includes extensive reading list, lectures and resources</a:t>
            </a:r>
          </a:p>
          <a:p>
            <a:r>
              <a:rPr lang="en-US" dirty="0" smtClean="0"/>
              <a:t>Student Voice and Participation </a:t>
            </a:r>
            <a:r>
              <a:rPr lang="en-US" dirty="0" err="1" smtClean="0"/>
              <a:t>facebook</a:t>
            </a:r>
            <a:r>
              <a:rPr lang="en-US" dirty="0" smtClean="0"/>
              <a:t> page</a:t>
            </a:r>
          </a:p>
          <a:p>
            <a:pPr lvl="1"/>
            <a:r>
              <a:rPr lang="en-US" dirty="0">
                <a:hlinkClick r:id="rId3"/>
              </a:rPr>
              <a:t>https://www.facebook.com/groups/studentvoicepage</a:t>
            </a:r>
            <a:r>
              <a:rPr lang="en-US" dirty="0" smtClean="0">
                <a:hlinkClick r:id="rId3"/>
              </a:rPr>
              <a:t>/</a:t>
            </a:r>
            <a:r>
              <a:rPr lang="en-US" dirty="0" smtClean="0"/>
              <a:t> </a:t>
            </a:r>
          </a:p>
          <a:p>
            <a:r>
              <a:rPr lang="en-US" dirty="0" smtClean="0"/>
              <a:t>International Journal of Student Voice</a:t>
            </a:r>
          </a:p>
          <a:p>
            <a:pPr lvl="1"/>
            <a:r>
              <a:rPr lang="en-US" dirty="0">
                <a:hlinkClick r:id="rId4"/>
              </a:rPr>
              <a:t>https://</a:t>
            </a:r>
            <a:r>
              <a:rPr lang="en-US" dirty="0" smtClean="0">
                <a:hlinkClick r:id="rId4"/>
              </a:rPr>
              <a:t>ijsv.psu.edu</a:t>
            </a:r>
            <a:r>
              <a:rPr lang="en-US" dirty="0" smtClean="0"/>
              <a:t> </a:t>
            </a:r>
            <a:endParaRPr lang="en-US" dirty="0"/>
          </a:p>
        </p:txBody>
      </p:sp>
      <p:pic>
        <p:nvPicPr>
          <p:cNvPr id="4" name="Picture 3" descr="Screen Shot 2017-07-27 at 10.47.38.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46943" y="5768356"/>
            <a:ext cx="1097057" cy="1089644"/>
          </a:xfrm>
          <a:prstGeom prst="rect">
            <a:avLst/>
          </a:prstGeom>
        </p:spPr>
      </p:pic>
      <p:sp>
        <p:nvSpPr>
          <p:cNvPr id="5" name="TextBox 4"/>
          <p:cNvSpPr txBox="1"/>
          <p:nvPr/>
        </p:nvSpPr>
        <p:spPr>
          <a:xfrm>
            <a:off x="178420" y="6289288"/>
            <a:ext cx="3077736" cy="523220"/>
          </a:xfrm>
          <a:prstGeom prst="rect">
            <a:avLst/>
          </a:prstGeom>
          <a:noFill/>
        </p:spPr>
        <p:txBody>
          <a:bodyPr wrap="square" rtlCol="0">
            <a:spAutoFit/>
          </a:bodyPr>
          <a:lstStyle/>
          <a:p>
            <a:r>
              <a:rPr lang="en-US" sz="1400" smtClean="0">
                <a:hlinkClick r:id="rId6"/>
              </a:rPr>
              <a:t>Kate.Wall@Strath.ac.uk</a:t>
            </a:r>
            <a:endParaRPr lang="en-US" sz="1400" dirty="0" smtClean="0"/>
          </a:p>
          <a:p>
            <a:r>
              <a:rPr lang="en-US" sz="1400" dirty="0" smtClean="0"/>
              <a:t>@kate_wall98</a:t>
            </a:r>
            <a:endParaRPr lang="en-US" sz="1400" dirty="0"/>
          </a:p>
        </p:txBody>
      </p:sp>
    </p:spTree>
    <p:extLst>
      <p:ext uri="{BB962C8B-B14F-4D97-AF65-F5344CB8AC3E}">
        <p14:creationId xmlns:p14="http://schemas.microsoft.com/office/powerpoint/2010/main" val="36287658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6-09-09 at 13.58.42.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1074" y="1259785"/>
            <a:ext cx="7117939" cy="3482900"/>
          </a:xfrm>
          <a:prstGeom prst="rect">
            <a:avLst/>
          </a:prstGeom>
        </p:spPr>
      </p:pic>
      <p:sp>
        <p:nvSpPr>
          <p:cNvPr id="3" name="TextBox 2"/>
          <p:cNvSpPr txBox="1"/>
          <p:nvPr/>
        </p:nvSpPr>
        <p:spPr>
          <a:xfrm>
            <a:off x="1268333" y="4831337"/>
            <a:ext cx="6536054" cy="577081"/>
          </a:xfrm>
          <a:prstGeom prst="rect">
            <a:avLst/>
          </a:prstGeom>
          <a:noFill/>
        </p:spPr>
        <p:txBody>
          <a:bodyPr wrap="square" rtlCol="0">
            <a:spAutoFit/>
          </a:bodyPr>
          <a:lstStyle/>
          <a:p>
            <a:r>
              <a:rPr lang="en-US" sz="1050" dirty="0" err="1"/>
              <a:t>Vermunt</a:t>
            </a:r>
            <a:r>
              <a:rPr lang="en-US" sz="1050" dirty="0"/>
              <a:t>, J.D. (2014). Teacher learning and professional development. In S. </a:t>
            </a:r>
            <a:r>
              <a:rPr lang="en-US" sz="1050" dirty="0" err="1"/>
              <a:t>Krolak-Schwerdt</a:t>
            </a:r>
            <a:r>
              <a:rPr lang="en-US" sz="1050" dirty="0"/>
              <a:t>, S. </a:t>
            </a:r>
            <a:r>
              <a:rPr lang="en-US" sz="1050" dirty="0" err="1"/>
              <a:t>Glock</a:t>
            </a:r>
            <a:r>
              <a:rPr lang="en-US" sz="1050" dirty="0"/>
              <a:t>, &amp; M. </a:t>
            </a:r>
            <a:r>
              <a:rPr lang="en-US" sz="1050" dirty="0" err="1"/>
              <a:t>Böhmer</a:t>
            </a:r>
            <a:r>
              <a:rPr lang="en-US" sz="1050" dirty="0"/>
              <a:t>  (Ed.), </a:t>
            </a:r>
            <a:r>
              <a:rPr lang="en-US" sz="1050" i="1" dirty="0"/>
              <a:t>Teachers' professional development: Assessment, training, and learning</a:t>
            </a:r>
            <a:r>
              <a:rPr lang="en-US" sz="1050" dirty="0"/>
              <a:t> (pp. 79-95). Rotterdam, The Netherlands: Sense</a:t>
            </a:r>
          </a:p>
        </p:txBody>
      </p:sp>
      <p:sp>
        <p:nvSpPr>
          <p:cNvPr id="4" name="TextBox 3"/>
          <p:cNvSpPr txBox="1"/>
          <p:nvPr/>
        </p:nvSpPr>
        <p:spPr>
          <a:xfrm>
            <a:off x="6321287" y="5314951"/>
            <a:ext cx="2623931" cy="507831"/>
          </a:xfrm>
          <a:prstGeom prst="rect">
            <a:avLst/>
          </a:prstGeom>
          <a:noFill/>
        </p:spPr>
        <p:txBody>
          <a:bodyPr wrap="square" rtlCol="0">
            <a:spAutoFit/>
          </a:bodyPr>
          <a:lstStyle/>
          <a:p>
            <a:pPr algn="r"/>
            <a:r>
              <a:rPr lang="en-US" sz="1350" dirty="0"/>
              <a:t>Kate.Wall@Strath.ac.uk</a:t>
            </a:r>
          </a:p>
          <a:p>
            <a:pPr algn="r"/>
            <a:r>
              <a:rPr lang="en-US" sz="1350" dirty="0"/>
              <a:t>@kate_wall98</a:t>
            </a:r>
          </a:p>
        </p:txBody>
      </p:sp>
      <p:cxnSp>
        <p:nvCxnSpPr>
          <p:cNvPr id="6" name="Straight Arrow Connector 5"/>
          <p:cNvCxnSpPr/>
          <p:nvPr/>
        </p:nvCxnSpPr>
        <p:spPr>
          <a:xfrm>
            <a:off x="2373549" y="2393004"/>
            <a:ext cx="0" cy="856034"/>
          </a:xfrm>
          <a:prstGeom prst="straightConnector1">
            <a:avLst/>
          </a:prstGeom>
          <a:ln w="76200">
            <a:headEnd type="triangle" w="med" len="med"/>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a:off x="4322092" y="2393004"/>
            <a:ext cx="0" cy="856034"/>
          </a:xfrm>
          <a:prstGeom prst="straightConnector1">
            <a:avLst/>
          </a:prstGeom>
          <a:ln w="76200">
            <a:headEnd type="triangle" w="med" len="med"/>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a:off x="5944063" y="2469204"/>
            <a:ext cx="0" cy="856034"/>
          </a:xfrm>
          <a:prstGeom prst="straightConnector1">
            <a:avLst/>
          </a:prstGeom>
          <a:ln w="76200">
            <a:headEnd type="triangle" w="med" len="med"/>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23624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8629" y="2546912"/>
            <a:ext cx="2328957" cy="1188720"/>
          </a:xfrm>
        </p:spPr>
        <p:txBody>
          <a:bodyPr>
            <a:normAutofit fontScale="90000"/>
          </a:bodyPr>
          <a:lstStyle/>
          <a:p>
            <a:r>
              <a:rPr lang="en-US" dirty="0" smtClean="0"/>
              <a:t>Teachers as role models</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894308074"/>
              </p:ext>
            </p:extLst>
          </p:nvPr>
        </p:nvGraphicFramePr>
        <p:xfrm>
          <a:off x="3723027" y="493159"/>
          <a:ext cx="4927814" cy="59281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 name="Picture 3" descr="Screen Shot 2017-07-27 at 10.47.38.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046943" y="5768356"/>
            <a:ext cx="1097057" cy="1089644"/>
          </a:xfrm>
          <a:prstGeom prst="rect">
            <a:avLst/>
          </a:prstGeom>
        </p:spPr>
      </p:pic>
      <p:sp>
        <p:nvSpPr>
          <p:cNvPr id="6" name="TextBox 5"/>
          <p:cNvSpPr txBox="1"/>
          <p:nvPr/>
        </p:nvSpPr>
        <p:spPr>
          <a:xfrm>
            <a:off x="178420" y="6289288"/>
            <a:ext cx="3077736" cy="523220"/>
          </a:xfrm>
          <a:prstGeom prst="rect">
            <a:avLst/>
          </a:prstGeom>
          <a:noFill/>
        </p:spPr>
        <p:txBody>
          <a:bodyPr wrap="square" rtlCol="0">
            <a:spAutoFit/>
          </a:bodyPr>
          <a:lstStyle/>
          <a:p>
            <a:r>
              <a:rPr lang="en-US" sz="1400" smtClean="0">
                <a:hlinkClick r:id="rId8"/>
              </a:rPr>
              <a:t>Kate.Wall@Strath.ac.uk</a:t>
            </a:r>
            <a:endParaRPr lang="en-US" sz="1400" dirty="0" smtClean="0"/>
          </a:p>
          <a:p>
            <a:r>
              <a:rPr lang="en-US" sz="1400" dirty="0" smtClean="0"/>
              <a:t>@kate_wall98</a:t>
            </a:r>
            <a:endParaRPr lang="en-US" sz="1400" dirty="0"/>
          </a:p>
        </p:txBody>
      </p:sp>
    </p:spTree>
    <p:extLst>
      <p:ext uri="{BB962C8B-B14F-4D97-AF65-F5344CB8AC3E}">
        <p14:creationId xmlns:p14="http://schemas.microsoft.com/office/powerpoint/2010/main" val="196483955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http://carmelitengo.org/carm_special_issues/zimbabwe/gifs/UN_Flag.gif"/>
          <p:cNvPicPr>
            <a:picLocks noChangeAspect="1" noChangeArrowheads="1"/>
          </p:cNvPicPr>
          <p:nvPr/>
        </p:nvPicPr>
        <p:blipFill>
          <a:blip r:embed="rId2" cstate="print">
            <a:duotone>
              <a:schemeClr val="accent2">
                <a:shade val="45000"/>
                <a:satMod val="135000"/>
              </a:schemeClr>
              <a:prstClr val="white"/>
            </a:duotone>
          </a:blip>
          <a:stretch>
            <a:fillRect/>
          </a:stretch>
        </p:blipFill>
        <p:spPr bwMode="auto">
          <a:xfrm>
            <a:off x="0" y="-197285"/>
            <a:ext cx="9144000" cy="7384897"/>
          </a:xfrm>
          <a:prstGeom prst="rect">
            <a:avLst/>
          </a:prstGeom>
          <a:noFill/>
          <a:ln>
            <a:noFill/>
          </a:ln>
        </p:spPr>
      </p:pic>
      <p:sp>
        <p:nvSpPr>
          <p:cNvPr id="35842" name="Rectangle 2"/>
          <p:cNvSpPr>
            <a:spLocks noGrp="1" noChangeArrowheads="1"/>
          </p:cNvSpPr>
          <p:nvPr>
            <p:ph type="title"/>
          </p:nvPr>
        </p:nvSpPr>
        <p:spPr>
          <a:xfrm>
            <a:off x="457199" y="274638"/>
            <a:ext cx="8242937" cy="1143000"/>
          </a:xfrm>
        </p:spPr>
        <p:txBody>
          <a:bodyPr>
            <a:normAutofit/>
          </a:bodyPr>
          <a:lstStyle/>
          <a:p>
            <a:pPr algn="ctr">
              <a:defRPr/>
            </a:pPr>
            <a:r>
              <a:rPr lang="en-GB" sz="2800" dirty="0" smtClean="0">
                <a:solidFill>
                  <a:schemeClr val="tx1"/>
                </a:solidFill>
                <a:latin typeface="+mn-lt"/>
              </a:rPr>
              <a:t>UN Convention on the Rights of the Child Article 12 (1989)</a:t>
            </a:r>
          </a:p>
        </p:txBody>
      </p:sp>
      <p:sp>
        <p:nvSpPr>
          <p:cNvPr id="35843" name="Rectangle 3"/>
          <p:cNvSpPr>
            <a:spLocks noGrp="1" noChangeArrowheads="1"/>
          </p:cNvSpPr>
          <p:nvPr>
            <p:ph idx="1"/>
          </p:nvPr>
        </p:nvSpPr>
        <p:spPr>
          <a:xfrm>
            <a:off x="321330" y="1676400"/>
            <a:ext cx="7866888" cy="5181600"/>
          </a:xfrm>
        </p:spPr>
        <p:txBody>
          <a:bodyPr>
            <a:normAutofit fontScale="55000" lnSpcReduction="20000"/>
          </a:bodyPr>
          <a:lstStyle/>
          <a:p>
            <a:pPr algn="ctr">
              <a:lnSpc>
                <a:spcPct val="120000"/>
              </a:lnSpc>
              <a:buNone/>
              <a:defRPr/>
            </a:pPr>
            <a:r>
              <a:rPr lang="en-GB" sz="4000" b="1" dirty="0" smtClean="0"/>
              <a:t>Article 12 </a:t>
            </a:r>
            <a:endParaRPr lang="en-GB" sz="4000" dirty="0" smtClean="0"/>
          </a:p>
          <a:p>
            <a:pPr algn="ctr">
              <a:lnSpc>
                <a:spcPct val="120000"/>
              </a:lnSpc>
              <a:buNone/>
              <a:defRPr/>
            </a:pPr>
            <a:r>
              <a:rPr lang="en-GB" sz="2800" dirty="0" smtClean="0"/>
              <a:t>1. States Parties shall assure to the child who is capable of forming his or her own </a:t>
            </a:r>
            <a:r>
              <a:rPr lang="en-GB" sz="2800" b="1" dirty="0" smtClean="0"/>
              <a:t>views the right to express those views freely </a:t>
            </a:r>
            <a:r>
              <a:rPr lang="en-GB" sz="2800" dirty="0" smtClean="0"/>
              <a:t>in all matters affecting the child, the views of the child being </a:t>
            </a:r>
            <a:r>
              <a:rPr lang="en-GB" sz="2800" b="1" dirty="0" smtClean="0"/>
              <a:t>given due weight </a:t>
            </a:r>
            <a:r>
              <a:rPr lang="en-GB" sz="2800" dirty="0" smtClean="0"/>
              <a:t>in accordance with the age and maturity of the child. </a:t>
            </a:r>
          </a:p>
          <a:p>
            <a:pPr algn="ctr">
              <a:lnSpc>
                <a:spcPct val="120000"/>
              </a:lnSpc>
              <a:buNone/>
              <a:defRPr/>
            </a:pPr>
            <a:r>
              <a:rPr lang="en-GB" sz="2800" dirty="0" smtClean="0"/>
              <a:t>2. For this purpose, the child shall in particular be provided the opportunity to be heard in any judicial and administrative proceedings affecting the child, either directly, or through a representative or an appropriate body, in a manner consistent with the procedural rules of national law. </a:t>
            </a:r>
          </a:p>
          <a:p>
            <a:pPr algn="ctr">
              <a:lnSpc>
                <a:spcPct val="120000"/>
              </a:lnSpc>
              <a:defRPr/>
            </a:pPr>
            <a:endParaRPr lang="en-GB" sz="2800" dirty="0" smtClean="0"/>
          </a:p>
          <a:p>
            <a:pPr algn="ctr">
              <a:lnSpc>
                <a:spcPct val="120000"/>
              </a:lnSpc>
              <a:defRPr/>
            </a:pPr>
            <a:r>
              <a:rPr lang="en-GB" sz="4000" b="1" dirty="0" smtClean="0"/>
              <a:t>Article 13 </a:t>
            </a:r>
          </a:p>
          <a:p>
            <a:pPr marL="114300" indent="0" algn="ctr">
              <a:lnSpc>
                <a:spcPct val="120000"/>
              </a:lnSpc>
              <a:buNone/>
              <a:defRPr/>
            </a:pPr>
            <a:r>
              <a:rPr lang="en-GB" sz="2800" dirty="0" smtClean="0"/>
              <a:t>1. The child shall </a:t>
            </a:r>
            <a:r>
              <a:rPr lang="en-GB" sz="2800" b="1" dirty="0" smtClean="0"/>
              <a:t>have the right to freedom of expression</a:t>
            </a:r>
            <a:r>
              <a:rPr lang="en-GB" sz="2800" dirty="0" smtClean="0"/>
              <a:t>; this right shall include </a:t>
            </a:r>
            <a:r>
              <a:rPr lang="en-GB" sz="2800" b="1" dirty="0" smtClean="0"/>
              <a:t>freedom to seek, receive and impart information and ideas of all kinds</a:t>
            </a:r>
            <a:r>
              <a:rPr lang="en-GB" sz="2800" dirty="0" smtClean="0"/>
              <a:t>, regardless of frontiers, either orally, in writing or in print, in the form of art, or through any other media of the child's choice. </a:t>
            </a:r>
          </a:p>
          <a:p>
            <a:pPr algn="ctr">
              <a:lnSpc>
                <a:spcPct val="120000"/>
              </a:lnSpc>
              <a:buNone/>
              <a:defRPr/>
            </a:pPr>
            <a:r>
              <a:rPr lang="en-GB" sz="2800" dirty="0" smtClean="0"/>
              <a:t>2. The exercise of this right may be subject to certain restrictions, but these shall only be such as are provided by law and are necessary: (a) For respect of the rights or reputations of others; or (b) For the protection of national security or of public order (</a:t>
            </a:r>
            <a:r>
              <a:rPr lang="en-GB" sz="2800" dirty="0" err="1" smtClean="0"/>
              <a:t>ordre</a:t>
            </a:r>
            <a:r>
              <a:rPr lang="en-GB" sz="2800" dirty="0" smtClean="0"/>
              <a:t> public), or of public health or morals. </a:t>
            </a:r>
          </a:p>
        </p:txBody>
      </p:sp>
    </p:spTree>
    <p:extLst>
      <p:ext uri="{BB962C8B-B14F-4D97-AF65-F5344CB8AC3E}">
        <p14:creationId xmlns:p14="http://schemas.microsoft.com/office/powerpoint/2010/main" val="54580122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http://www.procommvoices.com/wordpress/media/2009/06/iStock_000009024596XSmall.jpg"/>
          <p:cNvPicPr>
            <a:picLocks noChangeAspect="1" noChangeArrowheads="1"/>
          </p:cNvPicPr>
          <p:nvPr/>
        </p:nvPicPr>
        <p:blipFill>
          <a:blip r:embed="rId2" cstate="print"/>
          <a:srcRect/>
          <a:stretch>
            <a:fillRect/>
          </a:stretch>
        </p:blipFill>
        <p:spPr bwMode="auto">
          <a:xfrm>
            <a:off x="4753737" y="2743200"/>
            <a:ext cx="2710052" cy="1795409"/>
          </a:xfrm>
          <a:prstGeom prst="rect">
            <a:avLst/>
          </a:prstGeom>
          <a:noFill/>
          <a:ln w="31750" cap="sq">
            <a:solidFill>
              <a:srgbClr val="FFFFFF"/>
            </a:solidFill>
            <a:miter lim="800000"/>
          </a:ln>
        </p:spPr>
      </p:pic>
      <p:sp>
        <p:nvSpPr>
          <p:cNvPr id="2" name="Title 1"/>
          <p:cNvSpPr>
            <a:spLocks noGrp="1"/>
          </p:cNvSpPr>
          <p:nvPr>
            <p:ph type="title"/>
          </p:nvPr>
        </p:nvSpPr>
        <p:spPr>
          <a:xfrm>
            <a:off x="1673352" y="964692"/>
            <a:ext cx="5797296" cy="1188720"/>
          </a:xfrm>
        </p:spPr>
        <p:txBody>
          <a:bodyPr>
            <a:normAutofit/>
          </a:bodyPr>
          <a:lstStyle/>
          <a:p>
            <a:r>
              <a:rPr lang="en-GB" dirty="0"/>
              <a:t>Theorising pupil voice</a:t>
            </a:r>
          </a:p>
        </p:txBody>
      </p:sp>
      <p:sp>
        <p:nvSpPr>
          <p:cNvPr id="3" name="Content Placeholder 2"/>
          <p:cNvSpPr>
            <a:spLocks noGrp="1"/>
          </p:cNvSpPr>
          <p:nvPr>
            <p:ph idx="1"/>
          </p:nvPr>
        </p:nvSpPr>
        <p:spPr>
          <a:xfrm>
            <a:off x="1666494" y="2638043"/>
            <a:ext cx="2987699" cy="4038981"/>
          </a:xfrm>
        </p:spPr>
        <p:txBody>
          <a:bodyPr>
            <a:normAutofit/>
          </a:bodyPr>
          <a:lstStyle/>
          <a:p>
            <a:pPr>
              <a:lnSpc>
                <a:spcPct val="90000"/>
              </a:lnSpc>
            </a:pPr>
            <a:r>
              <a:rPr lang="en-GB" dirty="0"/>
              <a:t>A conception of communication as dialogue.</a:t>
            </a:r>
          </a:p>
          <a:p>
            <a:pPr>
              <a:lnSpc>
                <a:spcPct val="90000"/>
              </a:lnSpc>
            </a:pPr>
            <a:r>
              <a:rPr lang="en-GB" dirty="0"/>
              <a:t>The requirement for participation and democratic inclusivity.</a:t>
            </a:r>
          </a:p>
          <a:p>
            <a:pPr>
              <a:lnSpc>
                <a:spcPct val="90000"/>
              </a:lnSpc>
            </a:pPr>
            <a:r>
              <a:rPr lang="en-GB" dirty="0"/>
              <a:t>The recognition that power relations are unequal and problematic.</a:t>
            </a:r>
          </a:p>
          <a:p>
            <a:pPr>
              <a:lnSpc>
                <a:spcPct val="90000"/>
              </a:lnSpc>
            </a:pPr>
            <a:r>
              <a:rPr lang="en-GB" dirty="0"/>
              <a:t>The possibility for change and transformation.</a:t>
            </a:r>
          </a:p>
        </p:txBody>
      </p:sp>
      <p:sp>
        <p:nvSpPr>
          <p:cNvPr id="4" name="Rectangle 3"/>
          <p:cNvSpPr/>
          <p:nvPr/>
        </p:nvSpPr>
        <p:spPr>
          <a:xfrm>
            <a:off x="4572000" y="5105400"/>
            <a:ext cx="4343400" cy="430887"/>
          </a:xfrm>
          <a:prstGeom prst="rect">
            <a:avLst/>
          </a:prstGeom>
        </p:spPr>
        <p:txBody>
          <a:bodyPr wrap="square">
            <a:spAutoFit/>
          </a:bodyPr>
          <a:lstStyle/>
          <a:p>
            <a:pPr>
              <a:spcAft>
                <a:spcPts val="600"/>
              </a:spcAft>
            </a:pPr>
            <a:r>
              <a:rPr lang="en-GB" sz="1100" dirty="0"/>
              <a:t>Robinson, C. and Taylor, C. (2007) Theorizing student voice: values and perspectives</a:t>
            </a:r>
            <a:r>
              <a:rPr lang="en-GB" sz="1100" b="1" dirty="0"/>
              <a:t>, </a:t>
            </a:r>
            <a:r>
              <a:rPr lang="en-GB" sz="1100" i="1" dirty="0"/>
              <a:t>Improving Schools, </a:t>
            </a:r>
            <a:r>
              <a:rPr lang="en-GB" sz="1100" b="1" i="1" dirty="0"/>
              <a:t>10</a:t>
            </a:r>
            <a:r>
              <a:rPr lang="en-GB" sz="1100" i="1" dirty="0"/>
              <a:t> (1): 5-17 </a:t>
            </a:r>
          </a:p>
        </p:txBody>
      </p:sp>
      <p:pic>
        <p:nvPicPr>
          <p:cNvPr id="6" name="Picture 5" descr="Screen Shot 2017-07-27 at 10.47.38.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46943" y="5768356"/>
            <a:ext cx="1097057" cy="1089644"/>
          </a:xfrm>
          <a:prstGeom prst="rect">
            <a:avLst/>
          </a:prstGeom>
        </p:spPr>
      </p:pic>
      <p:sp>
        <p:nvSpPr>
          <p:cNvPr id="7" name="TextBox 6"/>
          <p:cNvSpPr txBox="1"/>
          <p:nvPr/>
        </p:nvSpPr>
        <p:spPr>
          <a:xfrm>
            <a:off x="178420" y="6289288"/>
            <a:ext cx="3077736" cy="523220"/>
          </a:xfrm>
          <a:prstGeom prst="rect">
            <a:avLst/>
          </a:prstGeom>
          <a:noFill/>
        </p:spPr>
        <p:txBody>
          <a:bodyPr wrap="square" rtlCol="0">
            <a:spAutoFit/>
          </a:bodyPr>
          <a:lstStyle/>
          <a:p>
            <a:r>
              <a:rPr lang="en-US" sz="1400" smtClean="0">
                <a:hlinkClick r:id="rId4"/>
              </a:rPr>
              <a:t>Kate.Wall@Strath.ac.uk</a:t>
            </a:r>
            <a:endParaRPr lang="en-US" sz="1400" dirty="0" smtClean="0"/>
          </a:p>
          <a:p>
            <a:r>
              <a:rPr lang="en-US" sz="1400" dirty="0" smtClean="0"/>
              <a:t>@kate_wall98</a:t>
            </a:r>
            <a:endParaRPr lang="en-US" sz="1400" dirty="0"/>
          </a:p>
        </p:txBody>
      </p:sp>
    </p:spTree>
    <p:extLst>
      <p:ext uri="{BB962C8B-B14F-4D97-AF65-F5344CB8AC3E}">
        <p14:creationId xmlns:p14="http://schemas.microsoft.com/office/powerpoint/2010/main" val="71917058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4" name="Picture 2" descr="http://www.transitionslifecoaching.org/wp-content/uploads/2010/09/Wrestling-Boys-dreamstimefree_301220.jpg"/>
          <p:cNvPicPr>
            <a:picLocks noChangeAspect="1" noChangeArrowheads="1"/>
          </p:cNvPicPr>
          <p:nvPr/>
        </p:nvPicPr>
        <p:blipFill rotWithShape="1">
          <a:blip r:embed="rId2" cstate="print">
            <a:duotone>
              <a:schemeClr val="accent2">
                <a:shade val="45000"/>
                <a:satMod val="135000"/>
              </a:schemeClr>
              <a:prstClr val="white"/>
            </a:duotone>
            <a:alphaModFix amt="25000"/>
          </a:blip>
          <a:srcRect l="184" r="11149"/>
          <a:stretch/>
        </p:blipFill>
        <p:spPr bwMode="auto">
          <a:xfrm>
            <a:off x="20" y="10"/>
            <a:ext cx="9143980" cy="6857990"/>
          </a:xfrm>
          <a:prstGeom prst="rect">
            <a:avLst/>
          </a:prstGeom>
          <a:noFill/>
        </p:spPr>
      </p:pic>
      <p:sp>
        <p:nvSpPr>
          <p:cNvPr id="2" name="Title 1"/>
          <p:cNvSpPr>
            <a:spLocks noGrp="1"/>
          </p:cNvSpPr>
          <p:nvPr>
            <p:ph type="title"/>
          </p:nvPr>
        </p:nvSpPr>
        <p:spPr>
          <a:xfrm>
            <a:off x="1673352" y="964692"/>
            <a:ext cx="5797296" cy="1188720"/>
          </a:xfrm>
          <a:solidFill>
            <a:schemeClr val="accent2">
              <a:lumMod val="75000"/>
              <a:alpha val="45000"/>
            </a:schemeClr>
          </a:solidFill>
        </p:spPr>
        <p:txBody>
          <a:bodyPr>
            <a:normAutofit/>
          </a:bodyPr>
          <a:lstStyle/>
          <a:p>
            <a:r>
              <a:rPr lang="en-GB" dirty="0"/>
              <a:t>Power dynamics</a:t>
            </a:r>
          </a:p>
        </p:txBody>
      </p:sp>
      <p:sp>
        <p:nvSpPr>
          <p:cNvPr id="5" name="Content Placeholder 4"/>
          <p:cNvSpPr>
            <a:spLocks noGrp="1"/>
          </p:cNvSpPr>
          <p:nvPr>
            <p:ph idx="1"/>
          </p:nvPr>
        </p:nvSpPr>
        <p:spPr>
          <a:xfrm>
            <a:off x="1673352" y="2638044"/>
            <a:ext cx="5797296" cy="3101983"/>
          </a:xfrm>
        </p:spPr>
        <p:txBody>
          <a:bodyPr numCol="1">
            <a:noAutofit/>
          </a:bodyPr>
          <a:lstStyle/>
          <a:p>
            <a:pPr marL="0" indent="0" algn="ctr">
              <a:buNone/>
            </a:pPr>
            <a:r>
              <a:rPr lang="en-GB" sz="2400" dirty="0"/>
              <a:t>Transparency</a:t>
            </a:r>
          </a:p>
          <a:p>
            <a:pPr marL="0" indent="0" algn="ctr">
              <a:buNone/>
            </a:pPr>
            <a:r>
              <a:rPr lang="en-GB" sz="2400" dirty="0"/>
              <a:t>Equality</a:t>
            </a:r>
          </a:p>
          <a:p>
            <a:pPr marL="0" indent="0" algn="ctr">
              <a:buNone/>
            </a:pPr>
            <a:r>
              <a:rPr lang="en-GB" sz="2400" dirty="0"/>
              <a:t>Challenge</a:t>
            </a:r>
          </a:p>
          <a:p>
            <a:pPr marL="0" indent="0" algn="ctr">
              <a:buNone/>
            </a:pPr>
            <a:r>
              <a:rPr lang="en-GB" sz="2400" dirty="0"/>
              <a:t>Complexity</a:t>
            </a:r>
          </a:p>
          <a:p>
            <a:pPr marL="0" indent="0" algn="ctr">
              <a:buNone/>
            </a:pPr>
            <a:r>
              <a:rPr lang="en-GB" sz="2400" dirty="0"/>
              <a:t>Flexibility</a:t>
            </a:r>
          </a:p>
          <a:p>
            <a:pPr marL="0" indent="0" algn="ctr">
              <a:buNone/>
            </a:pPr>
            <a:r>
              <a:rPr lang="en-GB" sz="2400" dirty="0" smtClean="0"/>
              <a:t>Authenticity</a:t>
            </a:r>
          </a:p>
          <a:p>
            <a:pPr marL="0" indent="0" algn="ctr">
              <a:buNone/>
            </a:pPr>
            <a:r>
              <a:rPr lang="en-GB" sz="2400" dirty="0" smtClean="0"/>
              <a:t>Trust </a:t>
            </a:r>
            <a:endParaRPr lang="en-GB" sz="2400" dirty="0"/>
          </a:p>
        </p:txBody>
      </p:sp>
      <p:pic>
        <p:nvPicPr>
          <p:cNvPr id="6" name="Picture 5" descr="Screen Shot 2017-07-27 at 10.47.38.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46943" y="5768356"/>
            <a:ext cx="1097057" cy="1089644"/>
          </a:xfrm>
          <a:prstGeom prst="rect">
            <a:avLst/>
          </a:prstGeom>
        </p:spPr>
      </p:pic>
      <p:sp>
        <p:nvSpPr>
          <p:cNvPr id="7" name="TextBox 6"/>
          <p:cNvSpPr txBox="1"/>
          <p:nvPr/>
        </p:nvSpPr>
        <p:spPr>
          <a:xfrm>
            <a:off x="178420" y="6289288"/>
            <a:ext cx="3077736" cy="523220"/>
          </a:xfrm>
          <a:prstGeom prst="rect">
            <a:avLst/>
          </a:prstGeom>
          <a:noFill/>
        </p:spPr>
        <p:txBody>
          <a:bodyPr wrap="square" rtlCol="0">
            <a:spAutoFit/>
          </a:bodyPr>
          <a:lstStyle/>
          <a:p>
            <a:r>
              <a:rPr lang="en-US" sz="1400" smtClean="0">
                <a:hlinkClick r:id="rId4"/>
              </a:rPr>
              <a:t>Kate.Wall@Strath.ac.uk</a:t>
            </a:r>
            <a:endParaRPr lang="en-US" sz="1400" dirty="0" smtClean="0"/>
          </a:p>
          <a:p>
            <a:r>
              <a:rPr lang="en-US" sz="1400" dirty="0" smtClean="0"/>
              <a:t>@kate_wall98</a:t>
            </a:r>
            <a:endParaRPr lang="en-US" sz="1400" dirty="0"/>
          </a:p>
        </p:txBody>
      </p:sp>
    </p:spTree>
    <p:extLst>
      <p:ext uri="{BB962C8B-B14F-4D97-AF65-F5344CB8AC3E}">
        <p14:creationId xmlns:p14="http://schemas.microsoft.com/office/powerpoint/2010/main" val="106210720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2" descr="http://socialsteve.files.wordpress.com/2010/10/participation.jpg"/>
          <p:cNvPicPr>
            <a:picLocks noChangeAspect="1" noChangeArrowheads="1"/>
          </p:cNvPicPr>
          <p:nvPr/>
        </p:nvPicPr>
        <p:blipFill>
          <a:blip r:embed="rId2" cstate="print"/>
          <a:srcRect/>
          <a:stretch>
            <a:fillRect/>
          </a:stretch>
        </p:blipFill>
        <p:spPr bwMode="auto">
          <a:xfrm>
            <a:off x="865733" y="457200"/>
            <a:ext cx="7446992" cy="5533047"/>
          </a:xfrm>
          <a:prstGeom prst="rect">
            <a:avLst/>
          </a:prstGeom>
          <a:noFill/>
        </p:spPr>
      </p:pic>
      <p:sp>
        <p:nvSpPr>
          <p:cNvPr id="5" name="Cloud Callout 4"/>
          <p:cNvSpPr/>
          <p:nvPr/>
        </p:nvSpPr>
        <p:spPr>
          <a:xfrm>
            <a:off x="152400" y="1143000"/>
            <a:ext cx="1676400" cy="1617648"/>
          </a:xfrm>
          <a:prstGeom prst="cloudCallout">
            <a:avLst>
              <a:gd name="adj1" fmla="val 11295"/>
              <a:gd name="adj2" fmla="val 70638"/>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t>Who’s talking? Who’s asking? </a:t>
            </a:r>
            <a:endParaRPr lang="en-GB" dirty="0"/>
          </a:p>
        </p:txBody>
      </p:sp>
      <p:sp>
        <p:nvSpPr>
          <p:cNvPr id="6" name="Cloud Callout 5"/>
          <p:cNvSpPr/>
          <p:nvPr/>
        </p:nvSpPr>
        <p:spPr>
          <a:xfrm>
            <a:off x="3352800" y="1295400"/>
            <a:ext cx="1600200" cy="1770048"/>
          </a:xfrm>
          <a:prstGeom prst="cloudCallout">
            <a:avLst>
              <a:gd name="adj1" fmla="val 29687"/>
              <a:gd name="adj2" fmla="val 66403"/>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t>What topics are focused on?</a:t>
            </a:r>
            <a:endParaRPr lang="en-GB" dirty="0"/>
          </a:p>
        </p:txBody>
      </p:sp>
      <p:sp>
        <p:nvSpPr>
          <p:cNvPr id="7" name="Cloud Callout 6"/>
          <p:cNvSpPr/>
          <p:nvPr/>
        </p:nvSpPr>
        <p:spPr>
          <a:xfrm>
            <a:off x="7010400" y="1143000"/>
            <a:ext cx="1752600" cy="1770048"/>
          </a:xfrm>
          <a:prstGeom prst="cloudCallout">
            <a:avLst>
              <a:gd name="adj1" fmla="val 6693"/>
              <a:gd name="adj2" fmla="val 78572"/>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solidFill>
                  <a:schemeClr val="tx1"/>
                </a:solidFill>
              </a:rPr>
              <a:t>How are questions asked?</a:t>
            </a:r>
            <a:endParaRPr lang="en-GB" dirty="0">
              <a:solidFill>
                <a:schemeClr val="tx1"/>
              </a:solidFill>
            </a:endParaRPr>
          </a:p>
        </p:txBody>
      </p:sp>
      <p:sp>
        <p:nvSpPr>
          <p:cNvPr id="9" name="Cloud Callout 8"/>
          <p:cNvSpPr/>
          <p:nvPr/>
        </p:nvSpPr>
        <p:spPr>
          <a:xfrm>
            <a:off x="1905000" y="381000"/>
            <a:ext cx="1752600" cy="1600200"/>
          </a:xfrm>
          <a:prstGeom prst="cloudCallout">
            <a:avLst>
              <a:gd name="adj1" fmla="val 4691"/>
              <a:gd name="adj2" fmla="val 136179"/>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solidFill>
                  <a:schemeClr val="tx1"/>
                </a:solidFill>
              </a:rPr>
              <a:t>Who’s listening to the answers?</a:t>
            </a:r>
            <a:endParaRPr lang="en-GB" dirty="0">
              <a:solidFill>
                <a:schemeClr val="tx1"/>
              </a:solidFill>
            </a:endParaRPr>
          </a:p>
        </p:txBody>
      </p:sp>
      <p:sp>
        <p:nvSpPr>
          <p:cNvPr id="2" name="Title 1"/>
          <p:cNvSpPr>
            <a:spLocks noGrp="1"/>
          </p:cNvSpPr>
          <p:nvPr>
            <p:ph type="title"/>
          </p:nvPr>
        </p:nvSpPr>
        <p:spPr>
          <a:xfrm>
            <a:off x="457200" y="5715000"/>
            <a:ext cx="8229600" cy="1143000"/>
          </a:xfrm>
        </p:spPr>
        <p:txBody>
          <a:bodyPr/>
          <a:lstStyle/>
          <a:p>
            <a:r>
              <a:rPr lang="en-GB" dirty="0" smtClean="0"/>
              <a:t>Democratic participation</a:t>
            </a:r>
            <a:endParaRPr lang="en-GB" dirty="0"/>
          </a:p>
        </p:txBody>
      </p:sp>
      <p:sp>
        <p:nvSpPr>
          <p:cNvPr id="10" name="Cloud Callout 9"/>
          <p:cNvSpPr/>
          <p:nvPr/>
        </p:nvSpPr>
        <p:spPr>
          <a:xfrm>
            <a:off x="5029200" y="381000"/>
            <a:ext cx="1676400" cy="1600200"/>
          </a:xfrm>
          <a:prstGeom prst="cloudCallout">
            <a:avLst>
              <a:gd name="adj1" fmla="val 3288"/>
              <a:gd name="adj2" fmla="val 138588"/>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GB" dirty="0" smtClean="0">
                <a:solidFill>
                  <a:schemeClr val="bg1"/>
                </a:solidFill>
              </a:rPr>
              <a:t>Why are the questions asked?</a:t>
            </a:r>
            <a:endParaRPr lang="en-GB" dirty="0">
              <a:solidFill>
                <a:schemeClr val="bg1"/>
              </a:solidFill>
            </a:endParaRPr>
          </a:p>
        </p:txBody>
      </p:sp>
    </p:spTree>
    <p:extLst>
      <p:ext uri="{BB962C8B-B14F-4D97-AF65-F5344CB8AC3E}">
        <p14:creationId xmlns:p14="http://schemas.microsoft.com/office/powerpoint/2010/main" val="11701588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slide(fromBottom)">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slide(fromBottom)">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slide(fromBottom)">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slide(fromBottom)">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animBg="1"/>
      <p:bldP spid="1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81618" y="2850675"/>
            <a:ext cx="2068520" cy="830997"/>
          </a:xfrm>
        </p:spPr>
        <p:txBody>
          <a:bodyPr vert="horz" lIns="182880" tIns="182880" rIns="182880" bIns="182880" rtlCol="0" anchor="ctr">
            <a:normAutofit/>
          </a:bodyPr>
          <a:lstStyle/>
          <a:p>
            <a:r>
              <a:rPr lang="en-US" sz="1600" kern="1200" cap="all" spc="200" baseline="0">
                <a:solidFill>
                  <a:srgbClr val="262626"/>
                </a:solidFill>
                <a:latin typeface="+mj-lt"/>
                <a:ea typeface="+mj-ea"/>
                <a:cs typeface="+mj-cs"/>
              </a:rPr>
              <a:t>Student Council</a:t>
            </a:r>
          </a:p>
        </p:txBody>
      </p:sp>
      <p:pic>
        <p:nvPicPr>
          <p:cNvPr id="4" name="Content Placeholder 3" descr="p1230003.jpg"/>
          <p:cNvPicPr>
            <a:picLocks noGrp="1" noChangeAspect="1"/>
          </p:cNvPicPr>
          <p:nvPr>
            <p:ph idx="1"/>
          </p:nvPr>
        </p:nvPicPr>
        <p:blipFill rotWithShape="1">
          <a:blip r:embed="rId2">
            <a:extLst>
              <a:ext uri="{28A0092B-C50C-407E-A947-70E740481C1C}">
                <a14:useLocalDpi xmlns:a14="http://schemas.microsoft.com/office/drawing/2010/main" val="0"/>
              </a:ext>
            </a:extLst>
          </a:blip>
          <a:srcRect l="23276" r="9997"/>
          <a:stretch/>
        </p:blipFill>
        <p:spPr>
          <a:xfrm>
            <a:off x="3042432" y="10"/>
            <a:ext cx="6101568" cy="6857990"/>
          </a:xfrm>
          <a:prstGeom prst="rect">
            <a:avLst/>
          </a:prstGeom>
        </p:spPr>
      </p:pic>
      <p:pic>
        <p:nvPicPr>
          <p:cNvPr id="5" name="Picture 4" descr="Screen Shot 2017-07-27 at 10.47.38.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46943" y="5768356"/>
            <a:ext cx="1097057" cy="1089644"/>
          </a:xfrm>
          <a:prstGeom prst="rect">
            <a:avLst/>
          </a:prstGeom>
        </p:spPr>
      </p:pic>
      <p:sp>
        <p:nvSpPr>
          <p:cNvPr id="6" name="TextBox 5"/>
          <p:cNvSpPr txBox="1"/>
          <p:nvPr/>
        </p:nvSpPr>
        <p:spPr>
          <a:xfrm>
            <a:off x="178420" y="6289288"/>
            <a:ext cx="3077736" cy="523220"/>
          </a:xfrm>
          <a:prstGeom prst="rect">
            <a:avLst/>
          </a:prstGeom>
          <a:noFill/>
        </p:spPr>
        <p:txBody>
          <a:bodyPr wrap="square" rtlCol="0">
            <a:spAutoFit/>
          </a:bodyPr>
          <a:lstStyle/>
          <a:p>
            <a:r>
              <a:rPr lang="en-US" sz="1400" smtClean="0">
                <a:hlinkClick r:id="rId4"/>
              </a:rPr>
              <a:t>Kate.Wall@Strath.ac.uk</a:t>
            </a:r>
            <a:endParaRPr lang="en-US" sz="1400" dirty="0" smtClean="0"/>
          </a:p>
          <a:p>
            <a:r>
              <a:rPr lang="en-US" sz="1400" dirty="0" smtClean="0"/>
              <a:t>@kate_wall98</a:t>
            </a:r>
            <a:endParaRPr lang="en-US" sz="1400" dirty="0"/>
          </a:p>
        </p:txBody>
      </p:sp>
    </p:spTree>
    <p:extLst>
      <p:ext uri="{BB962C8B-B14F-4D97-AF65-F5344CB8AC3E}">
        <p14:creationId xmlns:p14="http://schemas.microsoft.com/office/powerpoint/2010/main" val="2387079321"/>
      </p:ext>
    </p:extLst>
  </p:cSld>
  <p:clrMapOvr>
    <a:masterClrMapping/>
  </p:clrMapOvr>
  <p:timing>
    <p:tnLst>
      <p:par>
        <p:cTn id="1" dur="indefinite" restart="never" nodeType="tmRoot"/>
      </p:par>
    </p:tnLst>
  </p:timing>
</p:sld>
</file>

<file path=ppt/theme/theme1.xml><?xml version="1.0" encoding="utf-8"?>
<a:theme xmlns:a="http://schemas.openxmlformats.org/drawingml/2006/main" name="Parcel">
  <a:themeElements>
    <a:clrScheme name="Parcel">
      <a:dk1>
        <a:srgbClr val="000000"/>
      </a:dk1>
      <a:lt1>
        <a:sysClr val="window" lastClr="FFFFFF"/>
      </a:lt1>
      <a:dk2>
        <a:srgbClr val="5E5E5E"/>
      </a:dk2>
      <a:lt2>
        <a:srgbClr val="DDDDDD"/>
      </a:lt2>
      <a:accent1>
        <a:srgbClr val="A6B727"/>
      </a:accent1>
      <a:accent2>
        <a:srgbClr val="418AB3"/>
      </a:accent2>
      <a:accent3>
        <a:srgbClr val="F69200"/>
      </a:accent3>
      <a:accent4>
        <a:srgbClr val="838383"/>
      </a:accent4>
      <a:accent5>
        <a:srgbClr val="FEC306"/>
      </a:accent5>
      <a:accent6>
        <a:srgbClr val="DF5327"/>
      </a:accent6>
      <a:hlink>
        <a:srgbClr val="F59E00"/>
      </a:hlink>
      <a:folHlink>
        <a:srgbClr val="B2B2B2"/>
      </a:folHlink>
    </a:clrScheme>
    <a:fontScheme name="Parcel">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Parcel">
      <a:fillStyleLst>
        <a:solidFill>
          <a:schemeClr val="phClr"/>
        </a:solidFill>
        <a:gradFill rotWithShape="1">
          <a:gsLst>
            <a:gs pos="0">
              <a:schemeClr val="phClr">
                <a:tint val="80000"/>
                <a:satMod val="107000"/>
                <a:lumMod val="103000"/>
              </a:schemeClr>
            </a:gs>
            <a:gs pos="100000">
              <a:schemeClr val="phClr">
                <a:tint val="82000"/>
                <a:satMod val="109000"/>
                <a:lumMod val="103000"/>
              </a:schemeClr>
            </a:gs>
          </a:gsLst>
          <a:lin ang="5400000" scaled="0"/>
        </a:gradFill>
        <a:gradFill rotWithShape="1">
          <a:gsLst>
            <a:gs pos="0">
              <a:schemeClr val="phClr">
                <a:tint val="97000"/>
                <a:satMod val="100000"/>
                <a:lumMod val="102000"/>
              </a:schemeClr>
            </a:gs>
            <a:gs pos="50000">
              <a:schemeClr val="phClr">
                <a:shade val="100000"/>
                <a:satMod val="103000"/>
                <a:lumMod val="100000"/>
              </a:schemeClr>
            </a:gs>
            <a:gs pos="100000">
              <a:schemeClr val="phClr">
                <a:shade val="93000"/>
                <a:satMod val="11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effectStyle>
        <a:effectStyle>
          <a:effectLst>
            <a:outerShdw blurRad="55880" dist="15240" dir="5400000" algn="ctr" rotWithShape="0">
              <a:srgbClr val="000000">
                <a:alpha val="45000"/>
              </a:srgbClr>
            </a:outerShdw>
          </a:effectLst>
          <a:scene3d>
            <a:camera prst="orthographicFront">
              <a:rot lat="0" lon="0" rev="0"/>
            </a:camera>
            <a:lightRig rig="brightRoom" dir="tl"/>
          </a:scene3d>
          <a:sp3d prstMaterial="dkEdge">
            <a:bevelT w="0" h="0"/>
          </a:sp3d>
        </a:effectStyle>
      </a:effectStyleLst>
      <a:bgFillStyleLst>
        <a:solidFill>
          <a:schemeClr val="phClr"/>
        </a:solidFill>
        <a:solidFill>
          <a:schemeClr val="phClr">
            <a:tint val="95000"/>
            <a:satMod val="170000"/>
          </a:schemeClr>
        </a:solidFill>
        <a:gradFill rotWithShape="1">
          <a:gsLst>
            <a:gs pos="0">
              <a:schemeClr val="phClr">
                <a:tint val="97000"/>
                <a:shade val="100000"/>
                <a:satMod val="185000"/>
                <a:lumMod val="120000"/>
              </a:schemeClr>
            </a:gs>
            <a:gs pos="100000">
              <a:schemeClr val="phClr">
                <a:tint val="96000"/>
                <a:shade val="95000"/>
                <a:satMod val="215000"/>
                <a:lumMod val="80000"/>
              </a:schemeClr>
            </a:gs>
          </a:gsLst>
          <a:path path="circle">
            <a:fillToRect l="50000" t="55000" r="125000" b="100000"/>
          </a:path>
        </a:gradFill>
      </a:bgFillStyleLst>
    </a:fmtScheme>
  </a:themeElements>
  <a:objectDefaults/>
  <a:extraClrSchemeLst/>
  <a:extLst>
    <a:ext uri="{05A4C25C-085E-4340-85A3-A5531E510DB2}">
      <thm15:themeFamily xmlns:thm15="http://schemas.microsoft.com/office/thememl/2012/main" name="Parcel" id="{8BEC4385-4EB9-4D53-BFB5-0EA123736B6D}" vid="{A425FB89-E954-4A2A-81DC-D90804A94DB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Parcel</Template>
  <TotalTime>1329</TotalTime>
  <Words>1691</Words>
  <Application>Microsoft Office PowerPoint</Application>
  <PresentationFormat>On-screen Show (4:3)</PresentationFormat>
  <Paragraphs>223</Paragraphs>
  <Slides>29</Slides>
  <Notes>5</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29</vt:i4>
      </vt:variant>
    </vt:vector>
  </HeadingPairs>
  <TitlesOfParts>
    <vt:vector size="38" baseType="lpstr">
      <vt:lpstr>ＭＳ 明朝</vt:lpstr>
      <vt:lpstr>Arial</vt:lpstr>
      <vt:lpstr>Calibri</vt:lpstr>
      <vt:lpstr>Georgia</vt:lpstr>
      <vt:lpstr>Gill Sans MT</vt:lpstr>
      <vt:lpstr>Times</vt:lpstr>
      <vt:lpstr>Times New Roman</vt:lpstr>
      <vt:lpstr>TrebuchetMS</vt:lpstr>
      <vt:lpstr>Parcel</vt:lpstr>
      <vt:lpstr>CONNECTING STUDENT VOICE AND TEACHER PROFESSIONAL LEARNING</vt:lpstr>
      <vt:lpstr>Student voice</vt:lpstr>
      <vt:lpstr>PowerPoint Presentation</vt:lpstr>
      <vt:lpstr>Teachers as role models</vt:lpstr>
      <vt:lpstr>UN Convention on the Rights of the Child Article 12 (1989)</vt:lpstr>
      <vt:lpstr>Theorising pupil voice</vt:lpstr>
      <vt:lpstr>Power dynamics</vt:lpstr>
      <vt:lpstr>Democratic participation</vt:lpstr>
      <vt:lpstr>Student Council</vt:lpstr>
      <vt:lpstr>Marlborough Primary School,  Cornwall: Example of Trust</vt:lpstr>
      <vt:lpstr>PowerPoint Presentation</vt:lpstr>
      <vt:lpstr>How integrated should voice work be in teaching and learning?</vt:lpstr>
      <vt:lpstr>Democratic Spaces</vt:lpstr>
      <vt:lpstr>Hart’s ladder of Participation</vt:lpstr>
      <vt:lpstr>Creating a space for dialogue</vt:lpstr>
      <vt:lpstr>Virtuous Circle: the more you do it…</vt:lpstr>
      <vt:lpstr>Ways of opening up discussion and responding</vt:lpstr>
      <vt:lpstr>Creating spaces that support dialogue - effective pedagogies</vt:lpstr>
      <vt:lpstr>PowerPoint Presentation</vt:lpstr>
      <vt:lpstr>Voice As catalytic to metacognitive awareness</vt:lpstr>
      <vt:lpstr>Feedback loops for multiple purposes: student</vt:lpstr>
      <vt:lpstr>Feedback loops for multiple purposes: Teacher</vt:lpstr>
      <vt:lpstr>Feedback loops become mutually reinforcing</vt:lpstr>
      <vt:lpstr>Focusing on making the process of learning explicit: example</vt:lpstr>
      <vt:lpstr>Encouraging the move to  skillfulness: Example</vt:lpstr>
      <vt:lpstr>Teachers as part of the learning community: one example</vt:lpstr>
      <vt:lpstr>Model of metacognitive engagement</vt:lpstr>
      <vt:lpstr>Teachers as metacognitive role models</vt:lpstr>
      <vt:lpstr>Further information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Listening to Voices</dc:title>
  <dc:creator>Kate Wall</dc:creator>
  <cp:lastModifiedBy>SBrownlie</cp:lastModifiedBy>
  <cp:revision>71</cp:revision>
  <dcterms:created xsi:type="dcterms:W3CDTF">2017-08-11T09:40:37Z</dcterms:created>
  <dcterms:modified xsi:type="dcterms:W3CDTF">2017-09-06T15:33:32Z</dcterms:modified>
</cp:coreProperties>
</file>