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1pPr>
    <a:lvl2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2pPr>
    <a:lvl3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3pPr>
    <a:lvl4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4pPr>
    <a:lvl5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5pPr>
    <a:lvl6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6pPr>
    <a:lvl7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7pPr>
    <a:lvl8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8pPr>
    <a:lvl9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IN Condensed"/>
          <a:ea typeface="DIN Condensed"/>
          <a:cs typeface="DIN Condensed"/>
        </a:font>
        <a:srgbClr val="222222"/>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CCE0F1"/>
          </a:solidFill>
        </a:fill>
      </a:tcStyle>
    </a:wholeTbl>
    <a:band2H>
      <a:tcTxStyle/>
      <a:tcStyle>
        <a:tcBdr/>
        <a:fill>
          <a:solidFill>
            <a:srgbClr val="E7F0F8"/>
          </a:solidFill>
        </a:fill>
      </a:tcStyle>
    </a:band2H>
    <a:firstCol>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1"/>
          </a:solidFill>
        </a:fill>
      </a:tcStyle>
    </a:firstCol>
    <a:la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381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1"/>
          </a:solidFill>
        </a:fill>
      </a:tcStyle>
    </a:lastRow>
    <a:fir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381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1"/>
          </a:solidFill>
        </a:fill>
      </a:tcStyle>
    </a:firstRow>
  </a:tblStyle>
  <a:tblStyle styleId="{C7B018BB-80A7-4F77-B60F-C8B233D01FF8}" styleName="">
    <a:tblBg/>
    <a:wholeTbl>
      <a:tcTxStyle b="off" i="off">
        <a:font>
          <a:latin typeface="DIN Condensed"/>
          <a:ea typeface="DIN Condensed"/>
          <a:cs typeface="DIN Condensed"/>
        </a:font>
        <a:srgbClr val="222222"/>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D9E8D1"/>
          </a:solidFill>
        </a:fill>
      </a:tcStyle>
    </a:wholeTbl>
    <a:band2H>
      <a:tcTxStyle/>
      <a:tcStyle>
        <a:tcBdr/>
        <a:fill>
          <a:solidFill>
            <a:srgbClr val="EDF4E9"/>
          </a:solidFill>
        </a:fill>
      </a:tcStyle>
    </a:band2H>
    <a:firstCol>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3"/>
          </a:solidFill>
        </a:fill>
      </a:tcStyle>
    </a:firstCol>
    <a:la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381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3"/>
          </a:solidFill>
        </a:fill>
      </a:tcStyle>
    </a:lastRow>
    <a:fir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381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3"/>
          </a:solidFill>
        </a:fill>
      </a:tcStyle>
    </a:firstRow>
  </a:tblStyle>
  <a:tblStyle styleId="{EEE7283C-3CF3-47DC-8721-378D4A62B228}" styleName="">
    <a:tblBg/>
    <a:wholeTbl>
      <a:tcTxStyle b="off" i="off">
        <a:font>
          <a:latin typeface="DIN Condensed"/>
          <a:ea typeface="DIN Condensed"/>
          <a:cs typeface="DIN Condensed"/>
        </a:font>
        <a:srgbClr val="222222"/>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EACBD1"/>
          </a:solidFill>
        </a:fill>
      </a:tcStyle>
    </a:wholeTbl>
    <a:band2H>
      <a:tcTxStyle/>
      <a:tcStyle>
        <a:tcBdr/>
        <a:fill>
          <a:solidFill>
            <a:srgbClr val="F5E7E9"/>
          </a:solidFill>
        </a:fill>
      </a:tcStyle>
    </a:band2H>
    <a:firstCol>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6"/>
          </a:solidFill>
        </a:fill>
      </a:tcStyle>
    </a:firstCol>
    <a:la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381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6"/>
          </a:solidFill>
        </a:fill>
      </a:tcStyle>
    </a:lastRow>
    <a:fir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381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chemeClr val="accent6"/>
          </a:solidFill>
        </a:fill>
      </a:tcStyle>
    </a:firstRow>
  </a:tblStyle>
  <a:tblStyle styleId="{CF821DB8-F4EB-4A41-A1BA-3FCAFE7338EE}" styleName="">
    <a:tblBg/>
    <a:wholeTbl>
      <a:tcTxStyle b="off" i="off">
        <a:font>
          <a:latin typeface="DIN Condensed"/>
          <a:ea typeface="DIN Condensed"/>
          <a:cs typeface="DIN Condensed"/>
        </a:font>
        <a:srgbClr val="222222"/>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838787"/>
          </a:solidFill>
        </a:fill>
      </a:tcStyle>
    </a:band2H>
    <a:firstCol>
      <a:tcTxStyle b="on" i="off">
        <a:font>
          <a:latin typeface="DIN Condensed"/>
          <a:ea typeface="DIN Condensed"/>
          <a:cs typeface="DIN Condensed"/>
        </a:font>
        <a:srgbClr val="83878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IN Condensed"/>
          <a:ea typeface="DIN Condensed"/>
          <a:cs typeface="DIN Condensed"/>
        </a:font>
        <a:srgbClr val="222222"/>
      </a:tcTxStyle>
      <a:tcStyle>
        <a:tcBdr>
          <a:left>
            <a:ln w="12700" cap="flat">
              <a:noFill/>
              <a:miter lim="400000"/>
            </a:ln>
          </a:left>
          <a:right>
            <a:ln w="12700" cap="flat">
              <a:noFill/>
              <a:miter lim="400000"/>
            </a:ln>
          </a:right>
          <a:top>
            <a:ln w="50800" cap="flat">
              <a:solidFill>
                <a:srgbClr val="222222"/>
              </a:solidFill>
              <a:prstDash val="solid"/>
              <a:round/>
            </a:ln>
          </a:top>
          <a:bottom>
            <a:ln w="25400" cap="flat">
              <a:solidFill>
                <a:srgbClr val="222222"/>
              </a:solidFill>
              <a:prstDash val="solid"/>
              <a:round/>
            </a:ln>
          </a:bottom>
          <a:insideH>
            <a:ln w="12700" cap="flat">
              <a:noFill/>
              <a:miter lim="400000"/>
            </a:ln>
          </a:insideH>
          <a:insideV>
            <a:ln w="12700" cap="flat">
              <a:noFill/>
              <a:miter lim="400000"/>
            </a:ln>
          </a:insideV>
        </a:tcBdr>
        <a:fill>
          <a:solidFill>
            <a:srgbClr val="838787"/>
          </a:solidFill>
        </a:fill>
      </a:tcStyle>
    </a:lastRow>
    <a:firstRow>
      <a:tcTxStyle b="on" i="off">
        <a:font>
          <a:latin typeface="DIN Condensed"/>
          <a:ea typeface="DIN Condensed"/>
          <a:cs typeface="DIN Condensed"/>
        </a:font>
        <a:srgbClr val="838787"/>
      </a:tcTxStyle>
      <a:tcStyle>
        <a:tcBdr>
          <a:left>
            <a:ln w="12700" cap="flat">
              <a:noFill/>
              <a:miter lim="400000"/>
            </a:ln>
          </a:left>
          <a:right>
            <a:ln w="12700" cap="flat">
              <a:noFill/>
              <a:miter lim="400000"/>
            </a:ln>
          </a:right>
          <a:top>
            <a:ln w="25400" cap="flat">
              <a:solidFill>
                <a:srgbClr val="222222"/>
              </a:solidFill>
              <a:prstDash val="solid"/>
              <a:round/>
            </a:ln>
          </a:top>
          <a:bottom>
            <a:ln w="25400" cap="flat">
              <a:solidFill>
                <a:srgbClr val="222222"/>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DIN Condensed"/>
          <a:ea typeface="DIN Condensed"/>
          <a:cs typeface="DIN Condensed"/>
        </a:font>
        <a:srgbClr val="222222"/>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222222"/>
          </a:solidFill>
        </a:fill>
      </a:tcStyle>
    </a:firstCol>
    <a:la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381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222222"/>
          </a:solidFill>
        </a:fill>
      </a:tcStyle>
    </a:lastRow>
    <a:fir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381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222222"/>
          </a:solidFill>
        </a:fill>
      </a:tcStyle>
    </a:firstRow>
  </a:tblStyle>
  <a:tblStyle styleId="{2708684C-4D16-4618-839F-0558EEFCDFE6}" styleName="">
    <a:tblBg/>
    <a:wholeTbl>
      <a:tcTxStyle b="off"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838787">
              <a:alpha val="20000"/>
            </a:srgbClr>
          </a:solidFill>
        </a:fill>
      </a:tcStyle>
    </a:wholeTbl>
    <a:band2H>
      <a:tcTxStyle/>
      <a:tcStyle>
        <a:tcBdr/>
        <a:fill>
          <a:solidFill>
            <a:srgbClr val="FFFFFF"/>
          </a:solidFill>
        </a:fill>
      </a:tcStyle>
    </a:band2H>
    <a:firstCol>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solidFill>
            <a:srgbClr val="838787">
              <a:alpha val="20000"/>
            </a:srgbClr>
          </a:solidFill>
        </a:fill>
      </a:tcStyle>
    </a:firstCol>
    <a:la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50800" cap="flat">
              <a:solidFill>
                <a:srgbClr val="838787"/>
              </a:solidFill>
              <a:prstDash val="solid"/>
              <a:round/>
            </a:ln>
          </a:top>
          <a:bottom>
            <a:ln w="127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noFill/>
        </a:fill>
      </a:tcStyle>
    </a:lastRow>
    <a:firstRow>
      <a:tcTxStyle b="on" i="off">
        <a:font>
          <a:latin typeface="DIN Condensed"/>
          <a:ea typeface="DIN Condensed"/>
          <a:cs typeface="DIN Condensed"/>
        </a:font>
        <a:srgbClr val="838787"/>
      </a:tcTxStyle>
      <a:tcStyle>
        <a:tcBdr>
          <a:left>
            <a:ln w="12700" cap="flat">
              <a:solidFill>
                <a:srgbClr val="838787"/>
              </a:solidFill>
              <a:prstDash val="solid"/>
              <a:round/>
            </a:ln>
          </a:left>
          <a:right>
            <a:ln w="12700" cap="flat">
              <a:solidFill>
                <a:srgbClr val="838787"/>
              </a:solidFill>
              <a:prstDash val="solid"/>
              <a:round/>
            </a:ln>
          </a:right>
          <a:top>
            <a:ln w="12700" cap="flat">
              <a:solidFill>
                <a:srgbClr val="838787"/>
              </a:solidFill>
              <a:prstDash val="solid"/>
              <a:round/>
            </a:ln>
          </a:top>
          <a:bottom>
            <a:ln w="25400" cap="flat">
              <a:solidFill>
                <a:srgbClr val="838787"/>
              </a:solidFill>
              <a:prstDash val="solid"/>
              <a:round/>
            </a:ln>
          </a:bottom>
          <a:insideH>
            <a:ln w="12700" cap="flat">
              <a:solidFill>
                <a:srgbClr val="838787"/>
              </a:solidFill>
              <a:prstDash val="solid"/>
              <a:round/>
            </a:ln>
          </a:insideH>
          <a:insideV>
            <a:ln w="12700" cap="flat">
              <a:solidFill>
                <a:srgbClr val="838787"/>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178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2" name="Shape 202"/>
          <p:cNvSpPr>
            <a:spLocks noGrp="1" noRot="1" noChangeAspect="1"/>
          </p:cNvSpPr>
          <p:nvPr>
            <p:ph type="sldImg"/>
          </p:nvPr>
        </p:nvSpPr>
        <p:spPr>
          <a:xfrm>
            <a:off x="1143000" y="685800"/>
            <a:ext cx="4572000" cy="3429000"/>
          </a:xfrm>
          <a:prstGeom prst="rect">
            <a:avLst/>
          </a:prstGeom>
        </p:spPr>
        <p:txBody>
          <a:bodyPr/>
          <a:lstStyle/>
          <a:p>
            <a:endParaRPr/>
          </a:p>
        </p:txBody>
      </p:sp>
      <p:sp>
        <p:nvSpPr>
          <p:cNvPr id="203" name="Shape 20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2153988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a:spLocks noGrp="1" noRot="1" noChangeAspect="1"/>
          </p:cNvSpPr>
          <p:nvPr>
            <p:ph type="sldImg"/>
          </p:nvPr>
        </p:nvSpPr>
        <p:spPr>
          <a:prstGeom prst="rect">
            <a:avLst/>
          </a:prstGeom>
        </p:spPr>
        <p:txBody>
          <a:bodyPr/>
          <a:lstStyle/>
          <a:p>
            <a:endParaRPr/>
          </a:p>
        </p:txBody>
      </p:sp>
      <p:sp>
        <p:nvSpPr>
          <p:cNvPr id="265" name="Shape 265"/>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t>I want to develop the idea that we need to learn even more and even better to cope with the changes that we currently face – a theme continued on the next slide</a:t>
            </a:r>
          </a:p>
        </p:txBody>
      </p:sp>
    </p:spTree>
    <p:extLst>
      <p:ext uri="{BB962C8B-B14F-4D97-AF65-F5344CB8AC3E}">
        <p14:creationId xmlns:p14="http://schemas.microsoft.com/office/powerpoint/2010/main" val="43515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t>I would use this slide to make clear the nature of the learning that we need now and also to begin to make the bridge into learning beyond school</a:t>
            </a:r>
          </a:p>
        </p:txBody>
      </p:sp>
    </p:spTree>
    <p:extLst>
      <p:ext uri="{BB962C8B-B14F-4D97-AF65-F5344CB8AC3E}">
        <p14:creationId xmlns:p14="http://schemas.microsoft.com/office/powerpoint/2010/main" val="4194387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Shape 324"/>
          <p:cNvSpPr>
            <a:spLocks noGrp="1" noRot="1" noChangeAspect="1"/>
          </p:cNvSpPr>
          <p:nvPr>
            <p:ph type="sldImg"/>
          </p:nvPr>
        </p:nvSpPr>
        <p:spPr>
          <a:prstGeom prst="rect">
            <a:avLst/>
          </a:prstGeom>
        </p:spPr>
        <p:txBody>
          <a:bodyPr/>
          <a:lstStyle/>
          <a:p>
            <a:endParaRPr/>
          </a:p>
        </p:txBody>
      </p:sp>
      <p:sp>
        <p:nvSpPr>
          <p:cNvPr id="325" name="Shape 325"/>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t>Bridging slide into what we need to do to meet the challenges that we have identified</a:t>
            </a:r>
          </a:p>
        </p:txBody>
      </p:sp>
    </p:spTree>
    <p:extLst>
      <p:ext uri="{BB962C8B-B14F-4D97-AF65-F5344CB8AC3E}">
        <p14:creationId xmlns:p14="http://schemas.microsoft.com/office/powerpoint/2010/main" val="3432343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Shape 332"/>
          <p:cNvSpPr>
            <a:spLocks noGrp="1" noRot="1" noChangeAspect="1"/>
          </p:cNvSpPr>
          <p:nvPr>
            <p:ph type="sldImg"/>
          </p:nvPr>
        </p:nvSpPr>
        <p:spPr>
          <a:prstGeom prst="rect">
            <a:avLst/>
          </a:prstGeom>
        </p:spPr>
        <p:txBody>
          <a:bodyPr/>
          <a:lstStyle/>
          <a:p>
            <a:endParaRPr/>
          </a:p>
        </p:txBody>
      </p:sp>
      <p:sp>
        <p:nvSpPr>
          <p:cNvPr id="333" name="Shape 333"/>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t>Hopefully this is straightforward in terms of the messages. I want to contrast the superficiality of change when it is not “owned” by those responsible for making the change. I also want them to think about the idea of being motivated to teach and what it is that provides that motivation</a:t>
            </a:r>
          </a:p>
        </p:txBody>
      </p:sp>
    </p:spTree>
    <p:extLst>
      <p:ext uri="{BB962C8B-B14F-4D97-AF65-F5344CB8AC3E}">
        <p14:creationId xmlns:p14="http://schemas.microsoft.com/office/powerpoint/2010/main" val="2959518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a:spLocks noGrp="1" noRot="1" noChangeAspect="1"/>
          </p:cNvSpPr>
          <p:nvPr>
            <p:ph type="sldImg"/>
          </p:nvPr>
        </p:nvSpPr>
        <p:spPr>
          <a:prstGeom prst="rect">
            <a:avLst/>
          </a:prstGeom>
        </p:spPr>
        <p:txBody>
          <a:bodyPr/>
          <a:lstStyle/>
          <a:p>
            <a:endParaRPr/>
          </a:p>
        </p:txBody>
      </p:sp>
      <p:sp>
        <p:nvSpPr>
          <p:cNvPr id="338" name="Shape 338"/>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t>I want to make the links to Curriculum for Excellence and to be mindful of workload. It is always best when we can do what we want to do and still be answerable to HMIE etc. I will highlight the strengths in current practice and talk about what the best teaching and learning looks like</a:t>
            </a:r>
          </a:p>
        </p:txBody>
      </p:sp>
    </p:spTree>
    <p:extLst>
      <p:ext uri="{BB962C8B-B14F-4D97-AF65-F5344CB8AC3E}">
        <p14:creationId xmlns:p14="http://schemas.microsoft.com/office/powerpoint/2010/main" val="2369537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r>
              <a:t>Title Text</a:t>
            </a:r>
          </a:p>
        </p:txBody>
      </p:sp>
      <p:sp>
        <p:nvSpPr>
          <p:cNvPr id="13" name="Shape 13"/>
          <p:cNvSpPr>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4" name="Shape 1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04" name="Shape 104"/>
          <p:cNvSpPr/>
          <p:nvPr/>
        </p:nvSpPr>
        <p:spPr>
          <a:xfrm flipV="1">
            <a:off x="406400" y="993160"/>
            <a:ext cx="12192000" cy="264"/>
          </a:xfrm>
          <a:prstGeom prst="line">
            <a:avLst/>
          </a:prstGeom>
          <a:ln w="25400">
            <a:solidFill>
              <a:srgbClr val="A6AAA9"/>
            </a:solidFill>
            <a:miter lim="400000"/>
          </a:ln>
        </p:spPr>
        <p:txBody>
          <a:bodyPr lIns="45718" tIns="45718" rIns="45718" bIns="45718"/>
          <a:lstStyle/>
          <a:p>
            <a:pPr>
              <a:defRPr>
                <a:solidFill>
                  <a:srgbClr val="838787"/>
                </a:solidFill>
              </a:defRPr>
            </a:pPr>
            <a:endParaRPr/>
          </a:p>
        </p:txBody>
      </p:sp>
      <p:sp>
        <p:nvSpPr>
          <p:cNvPr id="105" name="Shape 105"/>
          <p:cNvSpPr>
            <a:spLocks noGrp="1"/>
          </p:cNvSpPr>
          <p:nvPr>
            <p:ph type="body" sz="quarter" idx="1"/>
          </p:nvPr>
        </p:nvSpPr>
        <p:spPr>
          <a:xfrm>
            <a:off x="406400" y="457200"/>
            <a:ext cx="11176000" cy="457200"/>
          </a:xfrm>
          <a:prstGeom prst="rect">
            <a:avLst/>
          </a:prstGeom>
        </p:spPr>
        <p:txBody>
          <a:bodyPr/>
          <a:lstStyle>
            <a:lvl1pPr defTabSz="457200">
              <a:spcBef>
                <a:spcPts val="0"/>
              </a:spcBef>
              <a:defRPr sz="2400" spc="120">
                <a:solidFill>
                  <a:srgbClr val="838787"/>
                </a:solidFill>
              </a:defRPr>
            </a:lvl1pPr>
            <a:lvl2pPr marL="758264" indent="-313764" defTabSz="457200">
              <a:spcBef>
                <a:spcPts val="0"/>
              </a:spcBef>
              <a:buSzPct val="104999"/>
              <a:buChar char="‣"/>
              <a:defRPr sz="2400" spc="120">
                <a:solidFill>
                  <a:srgbClr val="838787"/>
                </a:solidFill>
              </a:defRPr>
            </a:lvl2pPr>
            <a:lvl3pPr marL="1202764" indent="-313764" defTabSz="457200">
              <a:spcBef>
                <a:spcPts val="0"/>
              </a:spcBef>
              <a:buSzPct val="104999"/>
              <a:buChar char="‣"/>
              <a:defRPr sz="2400" spc="120">
                <a:solidFill>
                  <a:srgbClr val="838787"/>
                </a:solidFill>
              </a:defRPr>
            </a:lvl3pPr>
            <a:lvl4pPr marL="1647264" indent="-313764" defTabSz="457200">
              <a:spcBef>
                <a:spcPts val="0"/>
              </a:spcBef>
              <a:buSzPct val="104999"/>
              <a:buChar char="‣"/>
              <a:defRPr sz="2400" spc="120">
                <a:solidFill>
                  <a:srgbClr val="838787"/>
                </a:solidFill>
              </a:defRPr>
            </a:lvl4pPr>
            <a:lvl5pPr marL="2091764" indent="-313764" defTabSz="457200">
              <a:spcBef>
                <a:spcPts val="0"/>
              </a:spcBef>
              <a:buSzPct val="104999"/>
              <a:buChar char="‣"/>
              <a:defRPr sz="2400" spc="120">
                <a:solidFill>
                  <a:srgbClr val="838787"/>
                </a:solidFill>
              </a:defRPr>
            </a:lvl5pPr>
          </a:lstStyle>
          <a:p>
            <a:r>
              <a:t>Body Level One</a:t>
            </a:r>
          </a:p>
          <a:p>
            <a:pPr lvl="1"/>
            <a:r>
              <a:t>Body Level Two</a:t>
            </a:r>
          </a:p>
          <a:p>
            <a:pPr lvl="2"/>
            <a:r>
              <a:t>Body Level Three</a:t>
            </a:r>
          </a:p>
          <a:p>
            <a:pPr lvl="3"/>
            <a:r>
              <a:t>Body Level Four</a:t>
            </a:r>
          </a:p>
          <a:p>
            <a:pPr lvl="4"/>
            <a:r>
              <a:t>Body Level Five</a:t>
            </a:r>
          </a:p>
        </p:txBody>
      </p:sp>
      <p:sp>
        <p:nvSpPr>
          <p:cNvPr id="106" name="Shape 106"/>
          <p:cNvSpPr>
            <a:spLocks noGrp="1"/>
          </p:cNvSpPr>
          <p:nvPr>
            <p:ph type="body" idx="13"/>
          </p:nvPr>
        </p:nvSpPr>
        <p:spPr>
          <a:xfrm>
            <a:off x="406400" y="2743200"/>
            <a:ext cx="12192000" cy="6108700"/>
          </a:xfrm>
          <a:prstGeom prst="rect">
            <a:avLst/>
          </a:prstGeom>
        </p:spPr>
        <p:txBody>
          <a:bodyPr anchor="t"/>
          <a:lstStyle/>
          <a:p>
            <a:pPr marL="444500" indent="-444500">
              <a:lnSpc>
                <a:spcPct val="100000"/>
              </a:lnSpc>
              <a:spcBef>
                <a:spcPts val="2800"/>
              </a:spcBef>
              <a:buClr>
                <a:schemeClr val="accent1"/>
              </a:buClr>
              <a:buSzPct val="104999"/>
              <a:buFont typeface="Avenir Next"/>
              <a:buChar char="▸"/>
              <a:defRPr sz="3400" cap="none">
                <a:solidFill>
                  <a:srgbClr val="838787"/>
                </a:solidFill>
                <a:latin typeface="Avenir Next Medium"/>
                <a:ea typeface="Avenir Next Medium"/>
                <a:cs typeface="Avenir Next Medium"/>
                <a:sym typeface="Avenir Next Medium"/>
              </a:defRPr>
            </a:pPr>
            <a:endParaRPr/>
          </a:p>
        </p:txBody>
      </p:sp>
      <p:sp>
        <p:nvSpPr>
          <p:cNvPr id="107" name="Shape 107"/>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114" name="Shape 114"/>
          <p:cNvSpPr>
            <a:spLocks noGrp="1"/>
          </p:cNvSpPr>
          <p:nvPr>
            <p:ph type="pic" sz="half" idx="13"/>
          </p:nvPr>
        </p:nvSpPr>
        <p:spPr>
          <a:xfrm>
            <a:off x="6503154" y="0"/>
            <a:ext cx="6502401" cy="4864100"/>
          </a:xfrm>
          <a:prstGeom prst="rect">
            <a:avLst/>
          </a:prstGeom>
        </p:spPr>
        <p:txBody>
          <a:bodyPr lIns="91439" tIns="45719" rIns="91439" bIns="45719" anchor="t">
            <a:noAutofit/>
          </a:bodyPr>
          <a:lstStyle/>
          <a:p>
            <a:endParaRPr/>
          </a:p>
        </p:txBody>
      </p:sp>
      <p:sp>
        <p:nvSpPr>
          <p:cNvPr id="115" name="Shape 115"/>
          <p:cNvSpPr>
            <a:spLocks noGrp="1"/>
          </p:cNvSpPr>
          <p:nvPr>
            <p:ph type="pic" sz="half" idx="14"/>
          </p:nvPr>
        </p:nvSpPr>
        <p:spPr>
          <a:xfrm>
            <a:off x="6502400" y="4902200"/>
            <a:ext cx="6502400" cy="4864100"/>
          </a:xfrm>
          <a:prstGeom prst="rect">
            <a:avLst/>
          </a:prstGeom>
        </p:spPr>
        <p:txBody>
          <a:bodyPr lIns="91439" tIns="45719" rIns="91439" bIns="45719" anchor="t">
            <a:noAutofit/>
          </a:bodyPr>
          <a:lstStyle/>
          <a:p>
            <a:endParaRPr/>
          </a:p>
        </p:txBody>
      </p:sp>
      <p:sp>
        <p:nvSpPr>
          <p:cNvPr id="116" name="Shape 116"/>
          <p:cNvSpPr>
            <a:spLocks noGrp="1"/>
          </p:cNvSpPr>
          <p:nvPr>
            <p:ph type="pic" idx="15"/>
          </p:nvPr>
        </p:nvSpPr>
        <p:spPr>
          <a:xfrm>
            <a:off x="0" y="0"/>
            <a:ext cx="6468534" cy="9753600"/>
          </a:xfrm>
          <a:prstGeom prst="rect">
            <a:avLst/>
          </a:prstGeom>
        </p:spPr>
        <p:txBody>
          <a:bodyPr lIns="91439" tIns="45719" rIns="91439" bIns="45719" anchor="t">
            <a:noAutofit/>
          </a:bodyPr>
          <a:lstStyle/>
          <a:p>
            <a:endParaRPr/>
          </a:p>
        </p:txBody>
      </p:sp>
      <p:sp>
        <p:nvSpPr>
          <p:cNvPr id="117" name="Shape 117"/>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124" name="Shape 124"/>
          <p:cNvSpPr/>
          <p:nvPr/>
        </p:nvSpPr>
        <p:spPr>
          <a:xfrm flipV="1">
            <a:off x="406400" y="993160"/>
            <a:ext cx="12192000" cy="264"/>
          </a:xfrm>
          <a:prstGeom prst="line">
            <a:avLst/>
          </a:prstGeom>
          <a:ln w="25400">
            <a:solidFill>
              <a:srgbClr val="A6AAA9"/>
            </a:solidFill>
            <a:miter lim="400000"/>
          </a:ln>
        </p:spPr>
        <p:txBody>
          <a:bodyPr lIns="45718" tIns="45718" rIns="45718" bIns="45718"/>
          <a:lstStyle/>
          <a:p>
            <a:pPr>
              <a:defRPr>
                <a:solidFill>
                  <a:srgbClr val="838787"/>
                </a:solidFill>
              </a:defRPr>
            </a:pPr>
            <a:endParaRPr/>
          </a:p>
        </p:txBody>
      </p:sp>
      <p:sp>
        <p:nvSpPr>
          <p:cNvPr id="125" name="Shape 125"/>
          <p:cNvSpPr/>
          <p:nvPr/>
        </p:nvSpPr>
        <p:spPr>
          <a:xfrm>
            <a:off x="469900" y="2362200"/>
            <a:ext cx="12065001" cy="5229225"/>
          </a:xfrm>
          <a:custGeom>
            <a:avLst/>
            <a:gdLst/>
            <a:ahLst/>
            <a:cxnLst>
              <a:cxn ang="0">
                <a:pos x="wd2" y="hd2"/>
              </a:cxn>
              <a:cxn ang="5400000">
                <a:pos x="wd2" y="hd2"/>
              </a:cxn>
              <a:cxn ang="10800000">
                <a:pos x="wd2" y="hd2"/>
              </a:cxn>
              <a:cxn ang="16200000">
                <a:pos x="wd2" y="hd2"/>
              </a:cxn>
            </a:cxnLst>
            <a:rect l="0" t="0" r="r" b="b"/>
            <a:pathLst>
              <a:path w="21600" h="21600" extrusionOk="0">
                <a:moveTo>
                  <a:pt x="224" y="0"/>
                </a:moveTo>
                <a:cubicBezTo>
                  <a:pt x="100" y="0"/>
                  <a:pt x="0" y="232"/>
                  <a:pt x="0" y="516"/>
                </a:cubicBezTo>
                <a:lnTo>
                  <a:pt x="0" y="18789"/>
                </a:lnTo>
                <a:cubicBezTo>
                  <a:pt x="0" y="19073"/>
                  <a:pt x="100" y="19305"/>
                  <a:pt x="224" y="19305"/>
                </a:cubicBezTo>
                <a:lnTo>
                  <a:pt x="17228" y="19305"/>
                </a:lnTo>
                <a:lnTo>
                  <a:pt x="17850" y="21600"/>
                </a:lnTo>
                <a:lnTo>
                  <a:pt x="18471" y="19305"/>
                </a:lnTo>
                <a:lnTo>
                  <a:pt x="21376" y="19305"/>
                </a:lnTo>
                <a:cubicBezTo>
                  <a:pt x="21500" y="19305"/>
                  <a:pt x="21600" y="19073"/>
                  <a:pt x="21600" y="18789"/>
                </a:cubicBezTo>
                <a:lnTo>
                  <a:pt x="21600" y="516"/>
                </a:lnTo>
                <a:cubicBezTo>
                  <a:pt x="21600" y="232"/>
                  <a:pt x="21500" y="0"/>
                  <a:pt x="21376" y="0"/>
                </a:cubicBezTo>
                <a:lnTo>
                  <a:pt x="224" y="0"/>
                </a:lnTo>
                <a:close/>
              </a:path>
            </a:pathLst>
          </a:custGeom>
          <a:solidFill>
            <a:schemeClr val="accent1"/>
          </a:solidFill>
          <a:ln w="12700">
            <a:miter lim="400000"/>
          </a:ln>
        </p:spPr>
        <p:txBody>
          <a:bodyPr lIns="50800" tIns="50800" rIns="50800" bIns="50800" anchor="ctr"/>
          <a:lstStyle/>
          <a:p>
            <a:pPr algn="ctr">
              <a:lnSpc>
                <a:spcPct val="80000"/>
              </a:lnSpc>
              <a:spcBef>
                <a:spcPts val="0"/>
              </a:spcBef>
              <a:defRPr sz="2800" cap="all">
                <a:solidFill>
                  <a:srgbClr val="FFFFFF"/>
                </a:solidFill>
              </a:defRPr>
            </a:pPr>
            <a:endParaRPr/>
          </a:p>
        </p:txBody>
      </p:sp>
      <p:sp>
        <p:nvSpPr>
          <p:cNvPr id="126" name="Shape 126"/>
          <p:cNvSpPr>
            <a:spLocks noGrp="1"/>
          </p:cNvSpPr>
          <p:nvPr>
            <p:ph type="body" sz="quarter" idx="1"/>
          </p:nvPr>
        </p:nvSpPr>
        <p:spPr>
          <a:xfrm>
            <a:off x="889000" y="2908300"/>
            <a:ext cx="11226800" cy="1297945"/>
          </a:xfrm>
          <a:prstGeom prst="rect">
            <a:avLst/>
          </a:prstGeom>
        </p:spPr>
        <p:txBody>
          <a:bodyPr anchor="t"/>
          <a:lstStyle>
            <a:lvl1pPr>
              <a:spcBef>
                <a:spcPts val="0"/>
              </a:spcBef>
              <a:defRPr sz="9400">
                <a:solidFill>
                  <a:srgbClr val="FFFFFF"/>
                </a:solidFill>
                <a:latin typeface="DIN Condensed"/>
                <a:ea typeface="DIN Condensed"/>
                <a:cs typeface="DIN Condensed"/>
                <a:sym typeface="DIN Condensed"/>
              </a:defRPr>
            </a:lvl1pPr>
            <a:lvl2pPr marL="1673411" indent="-1228911">
              <a:spcBef>
                <a:spcPts val="0"/>
              </a:spcBef>
              <a:buSzPct val="104999"/>
              <a:buChar char="‣"/>
              <a:defRPr sz="9400">
                <a:solidFill>
                  <a:srgbClr val="FFFFFF"/>
                </a:solidFill>
                <a:latin typeface="DIN Condensed"/>
                <a:ea typeface="DIN Condensed"/>
                <a:cs typeface="DIN Condensed"/>
                <a:sym typeface="DIN Condensed"/>
              </a:defRPr>
            </a:lvl2pPr>
            <a:lvl3pPr marL="2117911" indent="-1228911">
              <a:spcBef>
                <a:spcPts val="0"/>
              </a:spcBef>
              <a:buSzPct val="104999"/>
              <a:buChar char="‣"/>
              <a:defRPr sz="9400">
                <a:solidFill>
                  <a:srgbClr val="FFFFFF"/>
                </a:solidFill>
                <a:latin typeface="DIN Condensed"/>
                <a:ea typeface="DIN Condensed"/>
                <a:cs typeface="DIN Condensed"/>
                <a:sym typeface="DIN Condensed"/>
              </a:defRPr>
            </a:lvl3pPr>
            <a:lvl4pPr marL="2562411" indent="-1228911">
              <a:spcBef>
                <a:spcPts val="0"/>
              </a:spcBef>
              <a:buSzPct val="104999"/>
              <a:buChar char="‣"/>
              <a:defRPr sz="9400">
                <a:solidFill>
                  <a:srgbClr val="FFFFFF"/>
                </a:solidFill>
                <a:latin typeface="DIN Condensed"/>
                <a:ea typeface="DIN Condensed"/>
                <a:cs typeface="DIN Condensed"/>
                <a:sym typeface="DIN Condensed"/>
              </a:defRPr>
            </a:lvl4pPr>
            <a:lvl5pPr marL="3006911" indent="-1228911">
              <a:spcBef>
                <a:spcPts val="0"/>
              </a:spcBef>
              <a:buSzPct val="104999"/>
              <a:buChar char="‣"/>
              <a:defRPr sz="9400">
                <a:solidFill>
                  <a:srgbClr val="FFFFFF"/>
                </a:solidFill>
                <a:latin typeface="DIN Condensed"/>
                <a:ea typeface="DIN Condensed"/>
                <a:cs typeface="DIN Condensed"/>
                <a:sym typeface="DIN Condensed"/>
              </a:defRPr>
            </a:lvl5pPr>
          </a:lstStyle>
          <a:p>
            <a:r>
              <a:t>Body Level One</a:t>
            </a:r>
          </a:p>
          <a:p>
            <a:pPr lvl="1"/>
            <a:r>
              <a:t>Body Level Two</a:t>
            </a:r>
          </a:p>
          <a:p>
            <a:pPr lvl="2"/>
            <a:r>
              <a:t>Body Level Three</a:t>
            </a:r>
          </a:p>
          <a:p>
            <a:pPr lvl="3"/>
            <a:r>
              <a:t>Body Level Four</a:t>
            </a:r>
          </a:p>
          <a:p>
            <a:pPr lvl="4"/>
            <a:r>
              <a:t>Body Level Five</a:t>
            </a:r>
          </a:p>
        </p:txBody>
      </p:sp>
      <p:sp>
        <p:nvSpPr>
          <p:cNvPr id="127" name="Shape 127"/>
          <p:cNvSpPr>
            <a:spLocks noGrp="1"/>
          </p:cNvSpPr>
          <p:nvPr>
            <p:ph type="body" sz="quarter" idx="13"/>
          </p:nvPr>
        </p:nvSpPr>
        <p:spPr>
          <a:xfrm>
            <a:off x="406400" y="7789333"/>
            <a:ext cx="12192000" cy="863605"/>
          </a:xfrm>
          <a:prstGeom prst="rect">
            <a:avLst/>
          </a:prstGeom>
        </p:spPr>
        <p:txBody>
          <a:bodyPr anchor="t"/>
          <a:lstStyle/>
          <a:p>
            <a:pPr algn="r" defTabSz="578358">
              <a:spcBef>
                <a:spcPts val="0"/>
              </a:spcBef>
              <a:defRPr sz="5940" cap="none">
                <a:solidFill>
                  <a:srgbClr val="838787"/>
                </a:solidFill>
                <a:latin typeface="DIN Condensed"/>
                <a:ea typeface="DIN Condensed"/>
                <a:cs typeface="DIN Condensed"/>
                <a:sym typeface="DIN Condensed"/>
              </a:defRPr>
            </a:pPr>
            <a:endParaRPr/>
          </a:p>
        </p:txBody>
      </p:sp>
      <p:sp>
        <p:nvSpPr>
          <p:cNvPr id="128" name="Shape 128"/>
          <p:cNvSpPr>
            <a:spLocks noGrp="1"/>
          </p:cNvSpPr>
          <p:nvPr>
            <p:ph type="body" sz="quarter" idx="14"/>
          </p:nvPr>
        </p:nvSpPr>
        <p:spPr>
          <a:xfrm>
            <a:off x="406400" y="457200"/>
            <a:ext cx="11176000" cy="457200"/>
          </a:xfrm>
          <a:prstGeom prst="rect">
            <a:avLst/>
          </a:prstGeom>
        </p:spPr>
        <p:txBody>
          <a:bodyPr/>
          <a:lstStyle/>
          <a:p>
            <a:pPr defTabSz="457200">
              <a:spcBef>
                <a:spcPts val="0"/>
              </a:spcBef>
              <a:defRPr sz="2400" spc="100">
                <a:solidFill>
                  <a:srgbClr val="838787"/>
                </a:solidFill>
              </a:defRPr>
            </a:pPr>
            <a:endParaRPr/>
          </a:p>
        </p:txBody>
      </p:sp>
      <p:sp>
        <p:nvSpPr>
          <p:cNvPr id="129" name="Shape 129"/>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Quote Alt">
    <p:bg>
      <p:bgPr>
        <a:solidFill>
          <a:schemeClr val="accent1"/>
        </a:solidFill>
        <a:effectLst/>
      </p:bgPr>
    </p:bg>
    <p:spTree>
      <p:nvGrpSpPr>
        <p:cNvPr id="1" name=""/>
        <p:cNvGrpSpPr/>
        <p:nvPr/>
      </p:nvGrpSpPr>
      <p:grpSpPr>
        <a:xfrm>
          <a:off x="0" y="0"/>
          <a:ext cx="0" cy="0"/>
          <a:chOff x="0" y="0"/>
          <a:chExt cx="0" cy="0"/>
        </a:xfrm>
      </p:grpSpPr>
      <p:sp>
        <p:nvSpPr>
          <p:cNvPr id="136" name="Shape 136"/>
          <p:cNvSpPr>
            <a:spLocks noGrp="1"/>
          </p:cNvSpPr>
          <p:nvPr>
            <p:ph type="body" sz="quarter" idx="1"/>
          </p:nvPr>
        </p:nvSpPr>
        <p:spPr>
          <a:xfrm>
            <a:off x="5892800" y="2641600"/>
            <a:ext cx="6705600" cy="2501900"/>
          </a:xfrm>
          <a:prstGeom prst="rect">
            <a:avLst/>
          </a:prstGeom>
        </p:spPr>
        <p:txBody>
          <a:bodyPr anchor="t"/>
          <a:lstStyle>
            <a:lvl1pPr>
              <a:spcBef>
                <a:spcPts val="0"/>
              </a:spcBef>
              <a:defRPr sz="9400">
                <a:solidFill>
                  <a:srgbClr val="FFFFFF"/>
                </a:solidFill>
                <a:latin typeface="DIN Condensed"/>
                <a:ea typeface="DIN Condensed"/>
                <a:cs typeface="DIN Condensed"/>
                <a:sym typeface="DIN Condensed"/>
              </a:defRPr>
            </a:lvl1pPr>
            <a:lvl2pPr marL="1673411" indent="-1228911">
              <a:spcBef>
                <a:spcPts val="0"/>
              </a:spcBef>
              <a:buSzPct val="104999"/>
              <a:buChar char="‣"/>
              <a:defRPr sz="9400">
                <a:solidFill>
                  <a:srgbClr val="FFFFFF"/>
                </a:solidFill>
                <a:latin typeface="DIN Condensed"/>
                <a:ea typeface="DIN Condensed"/>
                <a:cs typeface="DIN Condensed"/>
                <a:sym typeface="DIN Condensed"/>
              </a:defRPr>
            </a:lvl2pPr>
            <a:lvl3pPr marL="2117911" indent="-1228911">
              <a:spcBef>
                <a:spcPts val="0"/>
              </a:spcBef>
              <a:buSzPct val="104999"/>
              <a:buChar char="‣"/>
              <a:defRPr sz="9400">
                <a:solidFill>
                  <a:srgbClr val="FFFFFF"/>
                </a:solidFill>
                <a:latin typeface="DIN Condensed"/>
                <a:ea typeface="DIN Condensed"/>
                <a:cs typeface="DIN Condensed"/>
                <a:sym typeface="DIN Condensed"/>
              </a:defRPr>
            </a:lvl3pPr>
            <a:lvl4pPr marL="2562411" indent="-1228911">
              <a:spcBef>
                <a:spcPts val="0"/>
              </a:spcBef>
              <a:buSzPct val="104999"/>
              <a:buChar char="‣"/>
              <a:defRPr sz="9400">
                <a:solidFill>
                  <a:srgbClr val="FFFFFF"/>
                </a:solidFill>
                <a:latin typeface="DIN Condensed"/>
                <a:ea typeface="DIN Condensed"/>
                <a:cs typeface="DIN Condensed"/>
                <a:sym typeface="DIN Condensed"/>
              </a:defRPr>
            </a:lvl4pPr>
            <a:lvl5pPr marL="3006911" indent="-1228911">
              <a:spcBef>
                <a:spcPts val="0"/>
              </a:spcBef>
              <a:buSzPct val="104999"/>
              <a:buChar char="‣"/>
              <a:defRPr sz="9400">
                <a:solidFill>
                  <a:srgbClr val="FFFFFF"/>
                </a:solidFill>
                <a:latin typeface="DIN Condensed"/>
                <a:ea typeface="DIN Condensed"/>
                <a:cs typeface="DIN Condensed"/>
                <a:sym typeface="DIN Condensed"/>
              </a:defRPr>
            </a:lvl5pPr>
          </a:lstStyle>
          <a:p>
            <a:r>
              <a:t>Body Level One</a:t>
            </a:r>
          </a:p>
          <a:p>
            <a:pPr lvl="1"/>
            <a:r>
              <a:t>Body Level Two</a:t>
            </a:r>
          </a:p>
          <a:p>
            <a:pPr lvl="2"/>
            <a:r>
              <a:t>Body Level Three</a:t>
            </a:r>
          </a:p>
          <a:p>
            <a:pPr lvl="3"/>
            <a:r>
              <a:t>Body Level Four</a:t>
            </a:r>
          </a:p>
          <a:p>
            <a:pPr lvl="4"/>
            <a:r>
              <a:t>Body Level Five</a:t>
            </a:r>
          </a:p>
        </p:txBody>
      </p:sp>
      <p:sp>
        <p:nvSpPr>
          <p:cNvPr id="137" name="Shape 137"/>
          <p:cNvSpPr>
            <a:spLocks noGrp="1"/>
          </p:cNvSpPr>
          <p:nvPr>
            <p:ph type="pic" idx="13"/>
          </p:nvPr>
        </p:nvSpPr>
        <p:spPr>
          <a:xfrm>
            <a:off x="0" y="0"/>
            <a:ext cx="5486400" cy="9753600"/>
          </a:xfrm>
          <a:prstGeom prst="rect">
            <a:avLst/>
          </a:prstGeom>
        </p:spPr>
        <p:txBody>
          <a:bodyPr lIns="91439" tIns="45719" rIns="91439" bIns="45719" anchor="t">
            <a:noAutofit/>
          </a:bodyPr>
          <a:lstStyle/>
          <a:p>
            <a:endParaRPr/>
          </a:p>
        </p:txBody>
      </p:sp>
      <p:sp>
        <p:nvSpPr>
          <p:cNvPr id="138" name="Shape 138"/>
          <p:cNvSpPr>
            <a:spLocks noGrp="1"/>
          </p:cNvSpPr>
          <p:nvPr>
            <p:ph type="body" sz="quarter" idx="14"/>
          </p:nvPr>
        </p:nvSpPr>
        <p:spPr>
          <a:xfrm>
            <a:off x="5892800" y="7789333"/>
            <a:ext cx="6705600" cy="863605"/>
          </a:xfrm>
          <a:prstGeom prst="rect">
            <a:avLst/>
          </a:prstGeom>
        </p:spPr>
        <p:txBody>
          <a:bodyPr anchor="ctr"/>
          <a:lstStyle/>
          <a:p>
            <a:pPr defTabSz="452627">
              <a:lnSpc>
                <a:spcPct val="100000"/>
              </a:lnSpc>
              <a:spcBef>
                <a:spcPts val="0"/>
              </a:spcBef>
              <a:defRPr sz="5940" cap="none">
                <a:solidFill>
                  <a:srgbClr val="232323"/>
                </a:solidFill>
                <a:latin typeface="DIN Condensed"/>
                <a:ea typeface="DIN Condensed"/>
                <a:cs typeface="DIN Condensed"/>
                <a:sym typeface="DIN Condensed"/>
              </a:defRPr>
            </a:pPr>
            <a:endParaRPr/>
          </a:p>
        </p:txBody>
      </p:sp>
      <p:sp>
        <p:nvSpPr>
          <p:cNvPr id="139" name="Shape 139"/>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46" name="Shape 146"/>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47" name="Shape 147"/>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54" name="Shape 154"/>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Blank Alt">
    <p:bg>
      <p:bgPr>
        <a:solidFill>
          <a:srgbClr val="FFFFFF"/>
        </a:solidFill>
        <a:effectLst/>
      </p:bgPr>
    </p:bg>
    <p:spTree>
      <p:nvGrpSpPr>
        <p:cNvPr id="1" name=""/>
        <p:cNvGrpSpPr/>
        <p:nvPr/>
      </p:nvGrpSpPr>
      <p:grpSpPr>
        <a:xfrm>
          <a:off x="0" y="0"/>
          <a:ext cx="0" cy="0"/>
          <a:chOff x="0" y="0"/>
          <a:chExt cx="0" cy="0"/>
        </a:xfrm>
      </p:grpSpPr>
      <p:sp>
        <p:nvSpPr>
          <p:cNvPr id="161" name="Shape 161"/>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Title Slide">
    <p:bg>
      <p:bgPr>
        <a:solidFill>
          <a:srgbClr val="FFFFFF"/>
        </a:solidFill>
        <a:effectLst/>
      </p:bgPr>
    </p:bg>
    <p:spTree>
      <p:nvGrpSpPr>
        <p:cNvPr id="1" name=""/>
        <p:cNvGrpSpPr/>
        <p:nvPr/>
      </p:nvGrpSpPr>
      <p:grpSpPr>
        <a:xfrm>
          <a:off x="0" y="0"/>
          <a:ext cx="0" cy="0"/>
          <a:chOff x="0" y="0"/>
          <a:chExt cx="0" cy="0"/>
        </a:xfrm>
      </p:grpSpPr>
      <p:sp>
        <p:nvSpPr>
          <p:cNvPr id="168" name="Shape 168"/>
          <p:cNvSpPr>
            <a:spLocks noGrp="1"/>
          </p:cNvSpPr>
          <p:nvPr>
            <p:ph type="title"/>
          </p:nvPr>
        </p:nvSpPr>
        <p:spPr>
          <a:xfrm>
            <a:off x="1625599" y="2416387"/>
            <a:ext cx="9753603" cy="2546775"/>
          </a:xfrm>
          <a:prstGeom prst="rect">
            <a:avLst/>
          </a:prstGeom>
        </p:spPr>
        <p:txBody>
          <a:bodyPr lIns="48766" tIns="48766" rIns="48766" bIns="48766" anchor="b"/>
          <a:lstStyle>
            <a:lvl1pPr algn="ctr" defTabSz="1300480">
              <a:lnSpc>
                <a:spcPct val="90000"/>
              </a:lnSpc>
              <a:defRPr sz="8400" cap="none">
                <a:solidFill>
                  <a:srgbClr val="000000"/>
                </a:solidFill>
                <a:latin typeface="Calibri"/>
                <a:ea typeface="Calibri"/>
                <a:cs typeface="Calibri"/>
                <a:sym typeface="Calibri"/>
              </a:defRPr>
            </a:lvl1pPr>
          </a:lstStyle>
          <a:p>
            <a:r>
              <a:t>Title Text</a:t>
            </a:r>
          </a:p>
        </p:txBody>
      </p:sp>
      <p:sp>
        <p:nvSpPr>
          <p:cNvPr id="169" name="Shape 169"/>
          <p:cNvSpPr>
            <a:spLocks noGrp="1"/>
          </p:cNvSpPr>
          <p:nvPr>
            <p:ph type="body" sz="quarter" idx="1"/>
          </p:nvPr>
        </p:nvSpPr>
        <p:spPr>
          <a:xfrm>
            <a:off x="1625599" y="5061372"/>
            <a:ext cx="9753603" cy="1766148"/>
          </a:xfrm>
          <a:prstGeom prst="rect">
            <a:avLst/>
          </a:prstGeom>
        </p:spPr>
        <p:txBody>
          <a:bodyPr lIns="48766" tIns="48766" rIns="48766" bIns="48766" anchor="t"/>
          <a:lstStyle>
            <a:lvl1pPr algn="ctr" defTabSz="1300480">
              <a:lnSpc>
                <a:spcPct val="90000"/>
              </a:lnSpc>
              <a:spcBef>
                <a:spcPts val="1400"/>
              </a:spcBef>
              <a:defRPr sz="3400" cap="none">
                <a:solidFill>
                  <a:srgbClr val="000000"/>
                </a:solidFill>
                <a:latin typeface="Calibri"/>
                <a:ea typeface="Calibri"/>
                <a:cs typeface="Calibri"/>
                <a:sym typeface="Calibri"/>
              </a:defRPr>
            </a:lvl1pPr>
            <a:lvl2pPr algn="ctr" defTabSz="1300480">
              <a:lnSpc>
                <a:spcPct val="90000"/>
              </a:lnSpc>
              <a:spcBef>
                <a:spcPts val="1400"/>
              </a:spcBef>
              <a:defRPr sz="3400" cap="none">
                <a:solidFill>
                  <a:srgbClr val="000000"/>
                </a:solidFill>
                <a:latin typeface="Calibri"/>
                <a:ea typeface="Calibri"/>
                <a:cs typeface="Calibri"/>
                <a:sym typeface="Calibri"/>
              </a:defRPr>
            </a:lvl2pPr>
            <a:lvl3pPr algn="ctr" defTabSz="1300480">
              <a:lnSpc>
                <a:spcPct val="90000"/>
              </a:lnSpc>
              <a:spcBef>
                <a:spcPts val="1400"/>
              </a:spcBef>
              <a:defRPr sz="3400" cap="none">
                <a:solidFill>
                  <a:srgbClr val="000000"/>
                </a:solidFill>
                <a:latin typeface="Calibri"/>
                <a:ea typeface="Calibri"/>
                <a:cs typeface="Calibri"/>
                <a:sym typeface="Calibri"/>
              </a:defRPr>
            </a:lvl3pPr>
            <a:lvl4pPr algn="ctr" defTabSz="1300480">
              <a:lnSpc>
                <a:spcPct val="90000"/>
              </a:lnSpc>
              <a:spcBef>
                <a:spcPts val="1400"/>
              </a:spcBef>
              <a:defRPr sz="3400" cap="none">
                <a:solidFill>
                  <a:srgbClr val="000000"/>
                </a:solidFill>
                <a:latin typeface="Calibri"/>
                <a:ea typeface="Calibri"/>
                <a:cs typeface="Calibri"/>
                <a:sym typeface="Calibri"/>
              </a:defRPr>
            </a:lvl4pPr>
            <a:lvl5pPr algn="ctr" defTabSz="1300480">
              <a:lnSpc>
                <a:spcPct val="90000"/>
              </a:lnSpc>
              <a:spcBef>
                <a:spcPts val="1400"/>
              </a:spcBef>
              <a:defRPr sz="3400" cap="none">
                <a:solidFill>
                  <a:srgbClr val="000000"/>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70" name="Shape 170"/>
          <p:cNvSpPr>
            <a:spLocks noGrp="1"/>
          </p:cNvSpPr>
          <p:nvPr>
            <p:ph type="sldNum" sz="quarter" idx="2"/>
          </p:nvPr>
        </p:nvSpPr>
        <p:spPr>
          <a:xfrm>
            <a:off x="11794509" y="8024623"/>
            <a:ext cx="316213" cy="338835"/>
          </a:xfrm>
          <a:prstGeom prst="rect">
            <a:avLst/>
          </a:prstGeom>
        </p:spPr>
        <p:txBody>
          <a:bodyPr lIns="48766" tIns="48766" rIns="48766" bIns="48766" anchor="ctr"/>
          <a:lstStyle>
            <a:lvl1pPr defTabSz="1300480">
              <a:lnSpc>
                <a:spcPct val="100000"/>
              </a:lnSpc>
              <a:defRPr sz="1600">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Title and Content">
    <p:bg>
      <p:bgPr>
        <a:solidFill>
          <a:srgbClr val="FFFFFF"/>
        </a:solidFill>
        <a:effectLst/>
      </p:bgPr>
    </p:bg>
    <p:spTree>
      <p:nvGrpSpPr>
        <p:cNvPr id="1" name=""/>
        <p:cNvGrpSpPr/>
        <p:nvPr/>
      </p:nvGrpSpPr>
      <p:grpSpPr>
        <a:xfrm>
          <a:off x="0" y="0"/>
          <a:ext cx="0" cy="0"/>
          <a:chOff x="0" y="0"/>
          <a:chExt cx="0" cy="0"/>
        </a:xfrm>
      </p:grpSpPr>
      <p:sp>
        <p:nvSpPr>
          <p:cNvPr id="177" name="Shape 177"/>
          <p:cNvSpPr>
            <a:spLocks noGrp="1"/>
          </p:cNvSpPr>
          <p:nvPr>
            <p:ph type="title"/>
          </p:nvPr>
        </p:nvSpPr>
        <p:spPr>
          <a:xfrm>
            <a:off x="894078" y="1608665"/>
            <a:ext cx="11216643" cy="1413936"/>
          </a:xfrm>
          <a:prstGeom prst="rect">
            <a:avLst/>
          </a:prstGeom>
        </p:spPr>
        <p:txBody>
          <a:bodyPr lIns="48766" tIns="48766" rIns="48766" bIns="48766" anchor="ctr"/>
          <a:lstStyle>
            <a:lvl1pPr defTabSz="1300480">
              <a:lnSpc>
                <a:spcPct val="90000"/>
              </a:lnSpc>
              <a:defRPr sz="6200" cap="none">
                <a:solidFill>
                  <a:srgbClr val="000000"/>
                </a:solidFill>
                <a:latin typeface="Calibri"/>
                <a:ea typeface="Calibri"/>
                <a:cs typeface="Calibri"/>
                <a:sym typeface="Calibri"/>
              </a:defRPr>
            </a:lvl1pPr>
          </a:lstStyle>
          <a:p>
            <a:r>
              <a:t>Title Text</a:t>
            </a:r>
          </a:p>
        </p:txBody>
      </p:sp>
      <p:sp>
        <p:nvSpPr>
          <p:cNvPr id="178" name="Shape 178"/>
          <p:cNvSpPr>
            <a:spLocks noGrp="1"/>
          </p:cNvSpPr>
          <p:nvPr>
            <p:ph type="body" idx="1"/>
          </p:nvPr>
        </p:nvSpPr>
        <p:spPr>
          <a:xfrm>
            <a:off x="894078" y="3166533"/>
            <a:ext cx="11216643" cy="4641429"/>
          </a:xfrm>
          <a:prstGeom prst="rect">
            <a:avLst/>
          </a:prstGeom>
        </p:spPr>
        <p:txBody>
          <a:bodyPr lIns="48766" tIns="48766" rIns="48766" bIns="48766" anchor="t"/>
          <a:lstStyle>
            <a:lvl1pPr marL="310241" indent="-310241" defTabSz="1300480">
              <a:lnSpc>
                <a:spcPct val="90000"/>
              </a:lnSpc>
              <a:spcBef>
                <a:spcPts val="1400"/>
              </a:spcBef>
              <a:buSzPct val="100000"/>
              <a:buFont typeface="Arial"/>
              <a:buChar char="•"/>
              <a:defRPr sz="3800" cap="none">
                <a:solidFill>
                  <a:srgbClr val="000000"/>
                </a:solidFill>
                <a:latin typeface="Calibri"/>
                <a:ea typeface="Calibri"/>
                <a:cs typeface="Calibri"/>
                <a:sym typeface="Calibri"/>
              </a:defRPr>
            </a:lvl1pPr>
            <a:lvl2pPr marL="819150" indent="-361950" defTabSz="1300480">
              <a:lnSpc>
                <a:spcPct val="90000"/>
              </a:lnSpc>
              <a:spcBef>
                <a:spcPts val="1400"/>
              </a:spcBef>
              <a:buSzPct val="100000"/>
              <a:buFont typeface="Arial"/>
              <a:buChar char="•"/>
              <a:defRPr sz="3800" cap="none">
                <a:solidFill>
                  <a:srgbClr val="000000"/>
                </a:solidFill>
                <a:latin typeface="Calibri"/>
                <a:ea typeface="Calibri"/>
                <a:cs typeface="Calibri"/>
                <a:sym typeface="Calibri"/>
              </a:defRPr>
            </a:lvl2pPr>
            <a:lvl3pPr marL="1348738" indent="-434338" defTabSz="1300480">
              <a:lnSpc>
                <a:spcPct val="90000"/>
              </a:lnSpc>
              <a:spcBef>
                <a:spcPts val="1400"/>
              </a:spcBef>
              <a:buSzPct val="100000"/>
              <a:buFont typeface="Arial"/>
              <a:buChar char="•"/>
              <a:defRPr sz="3800" cap="none">
                <a:solidFill>
                  <a:srgbClr val="000000"/>
                </a:solidFill>
                <a:latin typeface="Calibri"/>
                <a:ea typeface="Calibri"/>
                <a:cs typeface="Calibri"/>
                <a:sym typeface="Calibri"/>
              </a:defRPr>
            </a:lvl3pPr>
            <a:lvl4pPr marL="1854200" indent="-482600" defTabSz="1300480">
              <a:lnSpc>
                <a:spcPct val="90000"/>
              </a:lnSpc>
              <a:spcBef>
                <a:spcPts val="1400"/>
              </a:spcBef>
              <a:buSzPct val="100000"/>
              <a:buFont typeface="Arial"/>
              <a:buChar char="•"/>
              <a:defRPr sz="3800" cap="none">
                <a:solidFill>
                  <a:srgbClr val="000000"/>
                </a:solidFill>
                <a:latin typeface="Calibri"/>
                <a:ea typeface="Calibri"/>
                <a:cs typeface="Calibri"/>
                <a:sym typeface="Calibri"/>
              </a:defRPr>
            </a:lvl4pPr>
            <a:lvl5pPr marL="2311400" indent="-482600" defTabSz="1300480">
              <a:lnSpc>
                <a:spcPct val="90000"/>
              </a:lnSpc>
              <a:spcBef>
                <a:spcPts val="1400"/>
              </a:spcBef>
              <a:buSzPct val="100000"/>
              <a:buFont typeface="Arial"/>
              <a:buChar char="•"/>
              <a:defRPr sz="3800" cap="none">
                <a:solidFill>
                  <a:srgbClr val="000000"/>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79" name="Shape 179"/>
          <p:cNvSpPr>
            <a:spLocks noGrp="1"/>
          </p:cNvSpPr>
          <p:nvPr>
            <p:ph type="sldNum" sz="quarter" idx="2"/>
          </p:nvPr>
        </p:nvSpPr>
        <p:spPr>
          <a:xfrm>
            <a:off x="11794509" y="8024623"/>
            <a:ext cx="316213" cy="338835"/>
          </a:xfrm>
          <a:prstGeom prst="rect">
            <a:avLst/>
          </a:prstGeom>
        </p:spPr>
        <p:txBody>
          <a:bodyPr lIns="48766" tIns="48766" rIns="48766" bIns="48766" anchor="ctr"/>
          <a:lstStyle>
            <a:lvl1pPr defTabSz="1300480">
              <a:lnSpc>
                <a:spcPct val="100000"/>
              </a:lnSpc>
              <a:defRPr sz="1600">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FFFFFF"/>
        </a:solidFill>
        <a:effectLst/>
      </p:bgPr>
    </p:bg>
    <p:spTree>
      <p:nvGrpSpPr>
        <p:cNvPr id="1" name=""/>
        <p:cNvGrpSpPr/>
        <p:nvPr/>
      </p:nvGrpSpPr>
      <p:grpSpPr>
        <a:xfrm>
          <a:off x="0" y="0"/>
          <a:ext cx="0" cy="0"/>
          <a:chOff x="0" y="0"/>
          <a:chExt cx="0" cy="0"/>
        </a:xfrm>
      </p:grpSpPr>
      <p:sp>
        <p:nvSpPr>
          <p:cNvPr id="186" name="Shape 186"/>
          <p:cNvSpPr>
            <a:spLocks noGrp="1"/>
          </p:cNvSpPr>
          <p:nvPr>
            <p:ph type="title"/>
          </p:nvPr>
        </p:nvSpPr>
        <p:spPr>
          <a:xfrm>
            <a:off x="952500" y="1552574"/>
            <a:ext cx="11099803" cy="1619254"/>
          </a:xfrm>
          <a:prstGeom prst="rect">
            <a:avLst/>
          </a:prstGeom>
        </p:spPr>
        <p:txBody>
          <a:bodyPr lIns="48766" tIns="48766" rIns="48766" bIns="48766" anchor="ctr"/>
          <a:lstStyle>
            <a:lvl1pPr defTabSz="457182">
              <a:lnSpc>
                <a:spcPct val="90000"/>
              </a:lnSpc>
              <a:defRPr sz="7600" cap="none">
                <a:solidFill>
                  <a:srgbClr val="000000"/>
                </a:solidFill>
                <a:latin typeface="Calibri"/>
                <a:ea typeface="Calibri"/>
                <a:cs typeface="Calibri"/>
                <a:sym typeface="Calibri"/>
              </a:defRPr>
            </a:lvl1pPr>
          </a:lstStyle>
          <a:p>
            <a:r>
              <a:t>Title Text</a:t>
            </a:r>
          </a:p>
        </p:txBody>
      </p:sp>
      <p:sp>
        <p:nvSpPr>
          <p:cNvPr id="187" name="Shape 187"/>
          <p:cNvSpPr>
            <a:spLocks noGrp="1"/>
          </p:cNvSpPr>
          <p:nvPr>
            <p:ph type="body" idx="1"/>
          </p:nvPr>
        </p:nvSpPr>
        <p:spPr>
          <a:xfrm>
            <a:off x="952500" y="3171825"/>
            <a:ext cx="11099803" cy="4714875"/>
          </a:xfrm>
          <a:prstGeom prst="rect">
            <a:avLst/>
          </a:prstGeom>
        </p:spPr>
        <p:txBody>
          <a:bodyPr lIns="48766" tIns="48766" rIns="48766" bIns="48766" anchor="t"/>
          <a:lstStyle>
            <a:lvl1pPr marL="410663" indent="-410663" defTabSz="1300480">
              <a:lnSpc>
                <a:spcPct val="90000"/>
              </a:lnSpc>
              <a:spcBef>
                <a:spcPts val="1400"/>
              </a:spcBef>
              <a:buSzPct val="100000"/>
              <a:buFont typeface="Arial"/>
              <a:buChar char="•"/>
              <a:defRPr sz="3200" cap="none">
                <a:solidFill>
                  <a:srgbClr val="000000"/>
                </a:solidFill>
                <a:latin typeface="Calibri"/>
                <a:ea typeface="Calibri"/>
                <a:cs typeface="Calibri"/>
                <a:sym typeface="Calibri"/>
              </a:defRPr>
            </a:lvl1pPr>
            <a:lvl2pPr marL="723192" indent="-410663" defTabSz="1300480">
              <a:lnSpc>
                <a:spcPct val="90000"/>
              </a:lnSpc>
              <a:spcBef>
                <a:spcPts val="1400"/>
              </a:spcBef>
              <a:buSzPct val="100000"/>
              <a:buFont typeface="Arial"/>
              <a:buChar char="•"/>
              <a:defRPr sz="3200" cap="none">
                <a:solidFill>
                  <a:srgbClr val="000000"/>
                </a:solidFill>
                <a:latin typeface="Calibri"/>
                <a:ea typeface="Calibri"/>
                <a:cs typeface="Calibri"/>
                <a:sym typeface="Calibri"/>
              </a:defRPr>
            </a:lvl2pPr>
            <a:lvl3pPr marL="1035720" indent="-410663" defTabSz="1300480">
              <a:lnSpc>
                <a:spcPct val="90000"/>
              </a:lnSpc>
              <a:spcBef>
                <a:spcPts val="1400"/>
              </a:spcBef>
              <a:buSzPct val="100000"/>
              <a:buFont typeface="Arial"/>
              <a:buChar char="•"/>
              <a:defRPr sz="3200" cap="none">
                <a:solidFill>
                  <a:srgbClr val="000000"/>
                </a:solidFill>
                <a:latin typeface="Calibri"/>
                <a:ea typeface="Calibri"/>
                <a:cs typeface="Calibri"/>
                <a:sym typeface="Calibri"/>
              </a:defRPr>
            </a:lvl3pPr>
            <a:lvl4pPr marL="1348248" indent="-410663" defTabSz="1300480">
              <a:lnSpc>
                <a:spcPct val="90000"/>
              </a:lnSpc>
              <a:spcBef>
                <a:spcPts val="1400"/>
              </a:spcBef>
              <a:buSzPct val="100000"/>
              <a:buFont typeface="Arial"/>
              <a:buChar char="•"/>
              <a:defRPr sz="3200" cap="none">
                <a:solidFill>
                  <a:srgbClr val="000000"/>
                </a:solidFill>
                <a:latin typeface="Calibri"/>
                <a:ea typeface="Calibri"/>
                <a:cs typeface="Calibri"/>
                <a:sym typeface="Calibri"/>
              </a:defRPr>
            </a:lvl4pPr>
            <a:lvl5pPr marL="1660775" indent="-410663" defTabSz="1300480">
              <a:lnSpc>
                <a:spcPct val="90000"/>
              </a:lnSpc>
              <a:spcBef>
                <a:spcPts val="1400"/>
              </a:spcBef>
              <a:buSzPct val="100000"/>
              <a:buFont typeface="Arial"/>
              <a:buChar char="•"/>
              <a:defRPr sz="3200" cap="none">
                <a:solidFill>
                  <a:srgbClr val="000000"/>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88" name="Shape 188"/>
          <p:cNvSpPr>
            <a:spLocks noGrp="1"/>
          </p:cNvSpPr>
          <p:nvPr>
            <p:ph type="sldNum" sz="quarter" idx="2"/>
          </p:nvPr>
        </p:nvSpPr>
        <p:spPr>
          <a:xfrm>
            <a:off x="6375716" y="8130032"/>
            <a:ext cx="290466" cy="313435"/>
          </a:xfrm>
          <a:prstGeom prst="rect">
            <a:avLst/>
          </a:prstGeom>
        </p:spPr>
        <p:txBody>
          <a:bodyPr lIns="48766" tIns="48766" rIns="48766" bIns="48766" anchor="ctr"/>
          <a:lstStyle>
            <a:lvl1pPr defTabSz="1300480">
              <a:lnSpc>
                <a:spcPct val="100000"/>
              </a:lnSpc>
              <a:defRPr sz="1400">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Photo - Horizontal">
    <p:spTree>
      <p:nvGrpSpPr>
        <p:cNvPr id="1" name=""/>
        <p:cNvGrpSpPr/>
        <p:nvPr/>
      </p:nvGrpSpPr>
      <p:grpSpPr>
        <a:xfrm>
          <a:off x="0" y="0"/>
          <a:ext cx="0" cy="0"/>
          <a:chOff x="0" y="0"/>
          <a:chExt cx="0" cy="0"/>
        </a:xfrm>
      </p:grpSpPr>
      <p:sp>
        <p:nvSpPr>
          <p:cNvPr id="21" name="Shape 21"/>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22" name="Shape 22"/>
          <p:cNvSpPr>
            <a:spLocks noGrp="1"/>
          </p:cNvSpPr>
          <p:nvPr>
            <p:ph type="body" sz="quarter" idx="1"/>
          </p:nvPr>
        </p:nvSpPr>
        <p:spPr>
          <a:xfrm>
            <a:off x="406400" y="6140894"/>
            <a:ext cx="12192000" cy="264"/>
          </a:xfrm>
          <a:prstGeom prst="rect">
            <a:avLst/>
          </a:prstGeom>
          <a:ln w="38100">
            <a:solidFill>
              <a:srgbClr val="A6AAA9"/>
            </a:solidFill>
          </a:ln>
        </p:spPr>
        <p:txBody>
          <a:bodyPr anchor="ctr"/>
          <a:lstStyle>
            <a:lvl1pPr marL="444500" indent="-444500">
              <a:lnSpc>
                <a:spcPct val="100000"/>
              </a:lnSpc>
              <a:spcBef>
                <a:spcPts val="2800"/>
              </a:spcBef>
              <a:buClr>
                <a:srgbClr val="39A3D5"/>
              </a:buClr>
              <a:buSzPct val="104999"/>
              <a:buFont typeface="Avenir Next"/>
              <a:buChar char="‣"/>
              <a:defRPr sz="3400" cap="none">
                <a:solidFill>
                  <a:srgbClr val="838787"/>
                </a:solidFill>
                <a:latin typeface="Avenir Next Medium"/>
                <a:ea typeface="Avenir Next Medium"/>
                <a:cs typeface="Avenir Next Medium"/>
                <a:sym typeface="Avenir Next Medium"/>
              </a:defRPr>
            </a:lvl1pPr>
            <a:lvl2pPr marL="889000" indent="-444500">
              <a:lnSpc>
                <a:spcPct val="100000"/>
              </a:lnSpc>
              <a:spcBef>
                <a:spcPts val="2800"/>
              </a:spcBef>
              <a:buClr>
                <a:srgbClr val="39A3D5"/>
              </a:buClr>
              <a:buSzPct val="104999"/>
              <a:buFont typeface="Avenir Next"/>
              <a:buChar char="‣"/>
              <a:defRPr sz="3400" cap="none">
                <a:solidFill>
                  <a:srgbClr val="838787"/>
                </a:solidFill>
                <a:latin typeface="Avenir Next Medium"/>
                <a:ea typeface="Avenir Next Medium"/>
                <a:cs typeface="Avenir Next Medium"/>
                <a:sym typeface="Avenir Next Medium"/>
              </a:defRPr>
            </a:lvl2pPr>
            <a:lvl3pPr marL="1333500" indent="-444500">
              <a:lnSpc>
                <a:spcPct val="100000"/>
              </a:lnSpc>
              <a:spcBef>
                <a:spcPts val="2800"/>
              </a:spcBef>
              <a:buClr>
                <a:srgbClr val="39A3D5"/>
              </a:buClr>
              <a:buSzPct val="104999"/>
              <a:buFont typeface="Avenir Next"/>
              <a:buChar char="‣"/>
              <a:defRPr sz="3400" cap="none">
                <a:solidFill>
                  <a:srgbClr val="838787"/>
                </a:solidFill>
                <a:latin typeface="Avenir Next Medium"/>
                <a:ea typeface="Avenir Next Medium"/>
                <a:cs typeface="Avenir Next Medium"/>
                <a:sym typeface="Avenir Next Medium"/>
              </a:defRPr>
            </a:lvl3pPr>
            <a:lvl4pPr marL="1778000" indent="-444500">
              <a:lnSpc>
                <a:spcPct val="100000"/>
              </a:lnSpc>
              <a:spcBef>
                <a:spcPts val="2800"/>
              </a:spcBef>
              <a:buClr>
                <a:srgbClr val="39A3D5"/>
              </a:buClr>
              <a:buSzPct val="104999"/>
              <a:buFont typeface="Avenir Next"/>
              <a:buChar char="‣"/>
              <a:defRPr sz="3400" cap="none">
                <a:solidFill>
                  <a:srgbClr val="838787"/>
                </a:solidFill>
                <a:latin typeface="Avenir Next Medium"/>
                <a:ea typeface="Avenir Next Medium"/>
                <a:cs typeface="Avenir Next Medium"/>
                <a:sym typeface="Avenir Next Medium"/>
              </a:defRPr>
            </a:lvl4pPr>
            <a:lvl5pPr marL="2222500" indent="-444500">
              <a:lnSpc>
                <a:spcPct val="100000"/>
              </a:lnSpc>
              <a:spcBef>
                <a:spcPts val="2800"/>
              </a:spcBef>
              <a:buClr>
                <a:srgbClr val="39A3D5"/>
              </a:buClr>
              <a:buSzPct val="104999"/>
              <a:buFont typeface="Avenir Next"/>
              <a:buChar char="‣"/>
              <a:defRPr sz="3400" cap="none">
                <a:solidFill>
                  <a:srgbClr val="838787"/>
                </a:solidFill>
                <a:latin typeface="Avenir Next Medium"/>
                <a:ea typeface="Avenir Next Medium"/>
                <a:cs typeface="Avenir Next Medium"/>
                <a:sym typeface="Avenir Next Medium"/>
              </a:defRPr>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title"/>
          </p:nvPr>
        </p:nvSpPr>
        <p:spPr>
          <a:prstGeom prst="rect">
            <a:avLst/>
          </a:prstGeom>
        </p:spPr>
        <p:txBody>
          <a:bodyPr/>
          <a:lstStyle/>
          <a:p>
            <a:r>
              <a:t>Title Text</a:t>
            </a:r>
          </a:p>
        </p:txBody>
      </p:sp>
      <p:sp>
        <p:nvSpPr>
          <p:cNvPr id="24" name="Shape 24"/>
          <p:cNvSpPr>
            <a:spLocks noGrp="1"/>
          </p:cNvSpPr>
          <p:nvPr>
            <p:ph type="body" sz="quarter" idx="14"/>
          </p:nvPr>
        </p:nvSpPr>
        <p:spPr>
          <a:prstGeom prst="rect">
            <a:avLst/>
          </a:prstGeom>
        </p:spPr>
        <p:txBody>
          <a:bodyPr/>
          <a:lstStyle/>
          <a:p>
            <a:endParaRPr/>
          </a:p>
        </p:txBody>
      </p:sp>
      <p:sp>
        <p:nvSpPr>
          <p:cNvPr id="25" name="Shape 2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Title Only">
    <p:bg>
      <p:bgPr>
        <a:solidFill>
          <a:srgbClr val="FFFFFF"/>
        </a:solidFill>
        <a:effectLst/>
      </p:bgPr>
    </p:bg>
    <p:spTree>
      <p:nvGrpSpPr>
        <p:cNvPr id="1" name=""/>
        <p:cNvGrpSpPr/>
        <p:nvPr/>
      </p:nvGrpSpPr>
      <p:grpSpPr>
        <a:xfrm>
          <a:off x="0" y="0"/>
          <a:ext cx="0" cy="0"/>
          <a:chOff x="0" y="0"/>
          <a:chExt cx="0" cy="0"/>
        </a:xfrm>
      </p:grpSpPr>
      <p:sp>
        <p:nvSpPr>
          <p:cNvPr id="195" name="Shape 195"/>
          <p:cNvSpPr>
            <a:spLocks noGrp="1"/>
          </p:cNvSpPr>
          <p:nvPr>
            <p:ph type="title"/>
          </p:nvPr>
        </p:nvSpPr>
        <p:spPr>
          <a:xfrm>
            <a:off x="894078" y="1608665"/>
            <a:ext cx="11216643" cy="1413936"/>
          </a:xfrm>
          <a:prstGeom prst="rect">
            <a:avLst/>
          </a:prstGeom>
        </p:spPr>
        <p:txBody>
          <a:bodyPr lIns="48766" tIns="48766" rIns="48766" bIns="48766" anchor="ctr"/>
          <a:lstStyle>
            <a:lvl1pPr defTabSz="1300480">
              <a:lnSpc>
                <a:spcPct val="90000"/>
              </a:lnSpc>
              <a:defRPr sz="6200" cap="none">
                <a:solidFill>
                  <a:srgbClr val="000000"/>
                </a:solidFill>
                <a:latin typeface="Calibri"/>
                <a:ea typeface="Calibri"/>
                <a:cs typeface="Calibri"/>
                <a:sym typeface="Calibri"/>
              </a:defRPr>
            </a:lvl1pPr>
          </a:lstStyle>
          <a:p>
            <a:r>
              <a:t>Title Text</a:t>
            </a:r>
          </a:p>
        </p:txBody>
      </p:sp>
      <p:sp>
        <p:nvSpPr>
          <p:cNvPr id="196" name="Shape 196"/>
          <p:cNvSpPr>
            <a:spLocks noGrp="1"/>
          </p:cNvSpPr>
          <p:nvPr>
            <p:ph type="sldNum" sz="quarter" idx="2"/>
          </p:nvPr>
        </p:nvSpPr>
        <p:spPr>
          <a:xfrm>
            <a:off x="11794509" y="8024623"/>
            <a:ext cx="316213" cy="338835"/>
          </a:xfrm>
          <a:prstGeom prst="rect">
            <a:avLst/>
          </a:prstGeom>
        </p:spPr>
        <p:txBody>
          <a:bodyPr lIns="48766" tIns="48766" rIns="48766" bIns="48766" anchor="ctr"/>
          <a:lstStyle>
            <a:lvl1pPr defTabSz="1300480">
              <a:lnSpc>
                <a:spcPct val="100000"/>
              </a:lnSpc>
              <a:defRPr sz="1600">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Alt">
    <p:bg>
      <p:bgPr>
        <a:solidFill>
          <a:srgbClr val="FFFFFF"/>
        </a:solidFill>
        <a:effectLst/>
      </p:bgPr>
    </p:bg>
    <p:spTree>
      <p:nvGrpSpPr>
        <p:cNvPr id="1" name=""/>
        <p:cNvGrpSpPr/>
        <p:nvPr/>
      </p:nvGrpSpPr>
      <p:grpSpPr>
        <a:xfrm>
          <a:off x="0" y="0"/>
          <a:ext cx="0" cy="0"/>
          <a:chOff x="0" y="0"/>
          <a:chExt cx="0" cy="0"/>
        </a:xfrm>
      </p:grpSpPr>
      <p:sp>
        <p:nvSpPr>
          <p:cNvPr id="32" name="Shape 32"/>
          <p:cNvSpPr>
            <a:spLocks noGrp="1"/>
          </p:cNvSpPr>
          <p:nvPr>
            <p:ph type="title"/>
          </p:nvPr>
        </p:nvSpPr>
        <p:spPr>
          <a:prstGeom prst="rect">
            <a:avLst/>
          </a:prstGeom>
        </p:spPr>
        <p:txBody>
          <a:bodyPr/>
          <a:lstStyle/>
          <a:p>
            <a:r>
              <a:t>Title Text</a:t>
            </a:r>
          </a:p>
        </p:txBody>
      </p:sp>
      <p:sp>
        <p:nvSpPr>
          <p:cNvPr id="33" name="Shape 33"/>
          <p:cNvSpPr>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4" name="Shape 34"/>
          <p:cNvSpPr>
            <a:spLocks noGrp="1"/>
          </p:cNvSpPr>
          <p:nvPr>
            <p:ph type="sldNum" sz="quarter" idx="2"/>
          </p:nvPr>
        </p:nvSpPr>
        <p:spPr>
          <a:xfrm>
            <a:off x="12161860" y="4191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 Center">
    <p:spTree>
      <p:nvGrpSpPr>
        <p:cNvPr id="1" name=""/>
        <p:cNvGrpSpPr/>
        <p:nvPr/>
      </p:nvGrpSpPr>
      <p:grpSpPr>
        <a:xfrm>
          <a:off x="0" y="0"/>
          <a:ext cx="0" cy="0"/>
          <a:chOff x="0" y="0"/>
          <a:chExt cx="0" cy="0"/>
        </a:xfrm>
      </p:grpSpPr>
      <p:sp>
        <p:nvSpPr>
          <p:cNvPr id="41" name="Shape 41"/>
          <p:cNvSpPr>
            <a:spLocks noGrp="1"/>
          </p:cNvSpPr>
          <p:nvPr>
            <p:ph type="title"/>
          </p:nvPr>
        </p:nvSpPr>
        <p:spPr>
          <a:xfrm>
            <a:off x="406400" y="4038600"/>
            <a:ext cx="12192000" cy="4521200"/>
          </a:xfrm>
          <a:prstGeom prst="rect">
            <a:avLst/>
          </a:prstGeom>
        </p:spPr>
        <p:txBody>
          <a:bodyPr/>
          <a:lstStyle/>
          <a:p>
            <a:r>
              <a:t>Title Text</a:t>
            </a:r>
          </a:p>
        </p:txBody>
      </p:sp>
      <p:sp>
        <p:nvSpPr>
          <p:cNvPr id="42" name="Shape 4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49" name="Shape 49"/>
          <p:cNvSpPr/>
          <p:nvPr/>
        </p:nvSpPr>
        <p:spPr>
          <a:xfrm flipV="1">
            <a:off x="5892800" y="6141011"/>
            <a:ext cx="6705600" cy="146"/>
          </a:xfrm>
          <a:prstGeom prst="line">
            <a:avLst/>
          </a:prstGeom>
          <a:ln w="38100">
            <a:solidFill>
              <a:srgbClr val="A6AAA9"/>
            </a:solidFill>
            <a:miter lim="400000"/>
          </a:ln>
        </p:spPr>
        <p:txBody>
          <a:bodyPr lIns="45718" tIns="45718" rIns="45718" bIns="45718"/>
          <a:lstStyle/>
          <a:p>
            <a:pPr>
              <a:defRPr>
                <a:solidFill>
                  <a:srgbClr val="838787"/>
                </a:solidFill>
              </a:defRPr>
            </a:pPr>
            <a:endParaRPr/>
          </a:p>
        </p:txBody>
      </p:sp>
      <p:sp>
        <p:nvSpPr>
          <p:cNvPr id="50" name="Shape 50"/>
          <p:cNvSpPr>
            <a:spLocks noGrp="1"/>
          </p:cNvSpPr>
          <p:nvPr>
            <p:ph type="pic" idx="13"/>
          </p:nvPr>
        </p:nvSpPr>
        <p:spPr>
          <a:xfrm>
            <a:off x="0" y="0"/>
            <a:ext cx="5486400" cy="9753600"/>
          </a:xfrm>
          <a:prstGeom prst="rect">
            <a:avLst/>
          </a:prstGeom>
        </p:spPr>
        <p:txBody>
          <a:bodyPr lIns="91439" tIns="45719" rIns="91439" bIns="45719" anchor="t">
            <a:noAutofit/>
          </a:bodyPr>
          <a:lstStyle/>
          <a:p>
            <a:endParaRPr/>
          </a:p>
        </p:txBody>
      </p:sp>
      <p:sp>
        <p:nvSpPr>
          <p:cNvPr id="51" name="Shape 51"/>
          <p:cNvSpPr>
            <a:spLocks noGrp="1"/>
          </p:cNvSpPr>
          <p:nvPr>
            <p:ph type="title"/>
          </p:nvPr>
        </p:nvSpPr>
        <p:spPr>
          <a:xfrm>
            <a:off x="5892800" y="6426200"/>
            <a:ext cx="6705600" cy="2705100"/>
          </a:xfrm>
          <a:prstGeom prst="rect">
            <a:avLst/>
          </a:prstGeom>
        </p:spPr>
        <p:txBody>
          <a:bodyPr/>
          <a:lstStyle/>
          <a:p>
            <a:r>
              <a:t>Title Text</a:t>
            </a:r>
          </a:p>
        </p:txBody>
      </p:sp>
      <p:sp>
        <p:nvSpPr>
          <p:cNvPr id="52" name="Shape 52"/>
          <p:cNvSpPr>
            <a:spLocks noGrp="1"/>
          </p:cNvSpPr>
          <p:nvPr>
            <p:ph type="body" sz="quarter" idx="1"/>
          </p:nvPr>
        </p:nvSpPr>
        <p:spPr>
          <a:xfrm>
            <a:off x="5892800" y="4267200"/>
            <a:ext cx="6705600" cy="18034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3" name="Shape 5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 Top">
    <p:bg>
      <p:bgPr>
        <a:solidFill>
          <a:srgbClr val="FFFFFF"/>
        </a:solidFill>
        <a:effectLst/>
      </p:bgPr>
    </p:bg>
    <p:spTree>
      <p:nvGrpSpPr>
        <p:cNvPr id="1" name=""/>
        <p:cNvGrpSpPr/>
        <p:nvPr/>
      </p:nvGrpSpPr>
      <p:grpSpPr>
        <a:xfrm>
          <a:off x="0" y="0"/>
          <a:ext cx="0" cy="0"/>
          <a:chOff x="0" y="0"/>
          <a:chExt cx="0" cy="0"/>
        </a:xfrm>
      </p:grpSpPr>
      <p:sp>
        <p:nvSpPr>
          <p:cNvPr id="60" name="Shape 60"/>
          <p:cNvSpPr/>
          <p:nvPr/>
        </p:nvSpPr>
        <p:spPr>
          <a:xfrm flipV="1">
            <a:off x="406400" y="993160"/>
            <a:ext cx="12192000" cy="264"/>
          </a:xfrm>
          <a:prstGeom prst="line">
            <a:avLst/>
          </a:prstGeom>
          <a:ln w="25400">
            <a:solidFill>
              <a:srgbClr val="A6AAA9"/>
            </a:solidFill>
            <a:miter lim="400000"/>
          </a:ln>
        </p:spPr>
        <p:txBody>
          <a:bodyPr lIns="45718" tIns="45718" rIns="45718" bIns="45718"/>
          <a:lstStyle/>
          <a:p>
            <a:pPr>
              <a:defRPr>
                <a:solidFill>
                  <a:srgbClr val="838787"/>
                </a:solidFill>
              </a:defRPr>
            </a:pPr>
            <a:endParaRPr/>
          </a:p>
        </p:txBody>
      </p:sp>
      <p:sp>
        <p:nvSpPr>
          <p:cNvPr id="61" name="Shape 61"/>
          <p:cNvSpPr>
            <a:spLocks noGrp="1"/>
          </p:cNvSpPr>
          <p:nvPr>
            <p:ph type="body" sz="quarter" idx="1"/>
          </p:nvPr>
        </p:nvSpPr>
        <p:spPr>
          <a:xfrm>
            <a:off x="406400" y="457200"/>
            <a:ext cx="11176000" cy="457200"/>
          </a:xfrm>
          <a:prstGeom prst="rect">
            <a:avLst/>
          </a:prstGeom>
        </p:spPr>
        <p:txBody>
          <a:bodyPr/>
          <a:lstStyle>
            <a:lvl1pPr defTabSz="457200">
              <a:spcBef>
                <a:spcPts val="0"/>
              </a:spcBef>
              <a:defRPr sz="2400" spc="120">
                <a:solidFill>
                  <a:srgbClr val="838787"/>
                </a:solidFill>
              </a:defRPr>
            </a:lvl1pPr>
            <a:lvl2pPr marL="758264" indent="-313764" defTabSz="457200">
              <a:spcBef>
                <a:spcPts val="0"/>
              </a:spcBef>
              <a:buSzPct val="104999"/>
              <a:buChar char="‣"/>
              <a:defRPr sz="2400" spc="120">
                <a:solidFill>
                  <a:srgbClr val="838787"/>
                </a:solidFill>
              </a:defRPr>
            </a:lvl2pPr>
            <a:lvl3pPr marL="1202764" indent="-313764" defTabSz="457200">
              <a:spcBef>
                <a:spcPts val="0"/>
              </a:spcBef>
              <a:buSzPct val="104999"/>
              <a:buChar char="‣"/>
              <a:defRPr sz="2400" spc="120">
                <a:solidFill>
                  <a:srgbClr val="838787"/>
                </a:solidFill>
              </a:defRPr>
            </a:lvl3pPr>
            <a:lvl4pPr marL="1647264" indent="-313764" defTabSz="457200">
              <a:spcBef>
                <a:spcPts val="0"/>
              </a:spcBef>
              <a:buSzPct val="104999"/>
              <a:buChar char="‣"/>
              <a:defRPr sz="2400" spc="120">
                <a:solidFill>
                  <a:srgbClr val="838787"/>
                </a:solidFill>
              </a:defRPr>
            </a:lvl4pPr>
            <a:lvl5pPr marL="2091764" indent="-313764" defTabSz="457200">
              <a:spcBef>
                <a:spcPts val="0"/>
              </a:spcBef>
              <a:buSzPct val="104999"/>
              <a:buChar char="‣"/>
              <a:defRPr sz="2400" spc="120">
                <a:solidFill>
                  <a:srgbClr val="838787"/>
                </a:solidFill>
              </a:defRPr>
            </a:lvl5pPr>
          </a:lstStyle>
          <a:p>
            <a:r>
              <a:t>Body Level One</a:t>
            </a:r>
          </a:p>
          <a:p>
            <a:pPr lvl="1"/>
            <a:r>
              <a:t>Body Level Two</a:t>
            </a:r>
          </a:p>
          <a:p>
            <a:pPr lvl="2"/>
            <a:r>
              <a:t>Body Level Three</a:t>
            </a:r>
          </a:p>
          <a:p>
            <a:pPr lvl="3"/>
            <a:r>
              <a:t>Body Level Four</a:t>
            </a:r>
          </a:p>
          <a:p>
            <a:pPr lvl="4"/>
            <a:r>
              <a:t>Body Level Five</a:t>
            </a:r>
          </a:p>
        </p:txBody>
      </p:sp>
      <p:sp>
        <p:nvSpPr>
          <p:cNvPr id="62" name="Shape 62"/>
          <p:cNvSpPr>
            <a:spLocks noGrp="1"/>
          </p:cNvSpPr>
          <p:nvPr>
            <p:ph type="title"/>
          </p:nvPr>
        </p:nvSpPr>
        <p:spPr>
          <a:xfrm>
            <a:off x="406400" y="1536700"/>
            <a:ext cx="12192000" cy="723900"/>
          </a:xfrm>
          <a:prstGeom prst="rect">
            <a:avLst/>
          </a:prstGeom>
        </p:spPr>
        <p:txBody>
          <a:bodyPr/>
          <a:lstStyle>
            <a:lvl1pPr>
              <a:spcBef>
                <a:spcPts val="2800"/>
              </a:spcBef>
              <a:defRPr sz="6000"/>
            </a:lvl1pPr>
          </a:lstStyle>
          <a:p>
            <a:r>
              <a:t>Title Text</a:t>
            </a:r>
          </a:p>
        </p:txBody>
      </p:sp>
      <p:sp>
        <p:nvSpPr>
          <p:cNvPr id="63" name="Shape 63"/>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70" name="Shape 70"/>
          <p:cNvSpPr/>
          <p:nvPr/>
        </p:nvSpPr>
        <p:spPr>
          <a:xfrm flipV="1">
            <a:off x="406400" y="993160"/>
            <a:ext cx="12192000" cy="264"/>
          </a:xfrm>
          <a:prstGeom prst="line">
            <a:avLst/>
          </a:prstGeom>
          <a:ln w="25400">
            <a:solidFill>
              <a:srgbClr val="A6AAA9"/>
            </a:solidFill>
            <a:miter lim="400000"/>
          </a:ln>
        </p:spPr>
        <p:txBody>
          <a:bodyPr lIns="45718" tIns="45718" rIns="45718" bIns="45718"/>
          <a:lstStyle/>
          <a:p>
            <a:pPr>
              <a:defRPr>
                <a:solidFill>
                  <a:srgbClr val="838787"/>
                </a:solidFill>
              </a:defRPr>
            </a:pPr>
            <a:endParaRPr/>
          </a:p>
        </p:txBody>
      </p:sp>
      <p:sp>
        <p:nvSpPr>
          <p:cNvPr id="71" name="Shape 71"/>
          <p:cNvSpPr>
            <a:spLocks noGrp="1"/>
          </p:cNvSpPr>
          <p:nvPr>
            <p:ph type="body" sz="quarter" idx="1"/>
          </p:nvPr>
        </p:nvSpPr>
        <p:spPr>
          <a:xfrm>
            <a:off x="406400" y="457200"/>
            <a:ext cx="11176000" cy="457200"/>
          </a:xfrm>
          <a:prstGeom prst="rect">
            <a:avLst/>
          </a:prstGeom>
        </p:spPr>
        <p:txBody>
          <a:bodyPr/>
          <a:lstStyle>
            <a:lvl1pPr defTabSz="457200">
              <a:spcBef>
                <a:spcPts val="0"/>
              </a:spcBef>
              <a:defRPr sz="2400" spc="120">
                <a:solidFill>
                  <a:srgbClr val="838787"/>
                </a:solidFill>
              </a:defRPr>
            </a:lvl1pPr>
            <a:lvl2pPr marL="758264" indent="-313764" defTabSz="457200">
              <a:spcBef>
                <a:spcPts val="0"/>
              </a:spcBef>
              <a:buSzPct val="104999"/>
              <a:buChar char="‣"/>
              <a:defRPr sz="2400" spc="120">
                <a:solidFill>
                  <a:srgbClr val="838787"/>
                </a:solidFill>
              </a:defRPr>
            </a:lvl2pPr>
            <a:lvl3pPr marL="1202764" indent="-313764" defTabSz="457200">
              <a:spcBef>
                <a:spcPts val="0"/>
              </a:spcBef>
              <a:buSzPct val="104999"/>
              <a:buChar char="‣"/>
              <a:defRPr sz="2400" spc="120">
                <a:solidFill>
                  <a:srgbClr val="838787"/>
                </a:solidFill>
              </a:defRPr>
            </a:lvl3pPr>
            <a:lvl4pPr marL="1647264" indent="-313764" defTabSz="457200">
              <a:spcBef>
                <a:spcPts val="0"/>
              </a:spcBef>
              <a:buSzPct val="104999"/>
              <a:buChar char="‣"/>
              <a:defRPr sz="2400" spc="120">
                <a:solidFill>
                  <a:srgbClr val="838787"/>
                </a:solidFill>
              </a:defRPr>
            </a:lvl4pPr>
            <a:lvl5pPr marL="2091764" indent="-313764" defTabSz="457200">
              <a:spcBef>
                <a:spcPts val="0"/>
              </a:spcBef>
              <a:buSzPct val="104999"/>
              <a:buChar char="‣"/>
              <a:defRPr sz="2400" spc="120">
                <a:solidFill>
                  <a:srgbClr val="838787"/>
                </a:solidFill>
              </a:defRPr>
            </a:lvl5pPr>
          </a:lstStyle>
          <a:p>
            <a:r>
              <a:t>Body Level One</a:t>
            </a:r>
          </a:p>
          <a:p>
            <a:pPr lvl="1"/>
            <a:r>
              <a:t>Body Level Two</a:t>
            </a:r>
          </a:p>
          <a:p>
            <a:pPr lvl="2"/>
            <a:r>
              <a:t>Body Level Three</a:t>
            </a:r>
          </a:p>
          <a:p>
            <a:pPr lvl="3"/>
            <a:r>
              <a:t>Body Level Four</a:t>
            </a:r>
          </a:p>
          <a:p>
            <a:pPr lvl="4"/>
            <a:r>
              <a:t>Body Level Five</a:t>
            </a:r>
          </a:p>
        </p:txBody>
      </p:sp>
      <p:sp>
        <p:nvSpPr>
          <p:cNvPr id="72" name="Shape 72"/>
          <p:cNvSpPr>
            <a:spLocks noGrp="1"/>
          </p:cNvSpPr>
          <p:nvPr>
            <p:ph type="title"/>
          </p:nvPr>
        </p:nvSpPr>
        <p:spPr>
          <a:xfrm>
            <a:off x="406400" y="1536700"/>
            <a:ext cx="12192000" cy="723900"/>
          </a:xfrm>
          <a:prstGeom prst="rect">
            <a:avLst/>
          </a:prstGeom>
        </p:spPr>
        <p:txBody>
          <a:bodyPr/>
          <a:lstStyle>
            <a:lvl1pPr>
              <a:spcBef>
                <a:spcPts val="2800"/>
              </a:spcBef>
              <a:defRPr sz="6000"/>
            </a:lvl1pPr>
          </a:lstStyle>
          <a:p>
            <a:r>
              <a:t>Title Text</a:t>
            </a:r>
          </a:p>
        </p:txBody>
      </p:sp>
      <p:sp>
        <p:nvSpPr>
          <p:cNvPr id="73" name="Shape 73"/>
          <p:cNvSpPr>
            <a:spLocks noGrp="1"/>
          </p:cNvSpPr>
          <p:nvPr>
            <p:ph type="body" idx="13"/>
          </p:nvPr>
        </p:nvSpPr>
        <p:spPr>
          <a:xfrm>
            <a:off x="406400" y="2743200"/>
            <a:ext cx="12192000" cy="6108700"/>
          </a:xfrm>
          <a:prstGeom prst="rect">
            <a:avLst/>
          </a:prstGeom>
        </p:spPr>
        <p:txBody>
          <a:bodyPr anchor="t"/>
          <a:lstStyle/>
          <a:p>
            <a:pPr marL="444500" indent="-444500">
              <a:lnSpc>
                <a:spcPct val="100000"/>
              </a:lnSpc>
              <a:spcBef>
                <a:spcPts val="2800"/>
              </a:spcBef>
              <a:buClr>
                <a:schemeClr val="accent1"/>
              </a:buClr>
              <a:buSzPct val="104999"/>
              <a:buFont typeface="Avenir Next"/>
              <a:buChar char="▸"/>
              <a:defRPr sz="3400" cap="none">
                <a:solidFill>
                  <a:srgbClr val="838787"/>
                </a:solidFill>
                <a:latin typeface="Avenir Next Medium"/>
                <a:ea typeface="Avenir Next Medium"/>
                <a:cs typeface="Avenir Next Medium"/>
                <a:sym typeface="Avenir Next Medium"/>
              </a:defRPr>
            </a:pPr>
            <a:endParaRPr/>
          </a:p>
        </p:txBody>
      </p:sp>
      <p:sp>
        <p:nvSpPr>
          <p:cNvPr id="74" name="Shape 74"/>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itle &amp; Bullets Alt">
    <p:bg>
      <p:bgPr>
        <a:solidFill>
          <a:srgbClr val="FFFFFF"/>
        </a:solidFill>
        <a:effectLst/>
      </p:bgPr>
    </p:bg>
    <p:spTree>
      <p:nvGrpSpPr>
        <p:cNvPr id="1" name=""/>
        <p:cNvGrpSpPr/>
        <p:nvPr/>
      </p:nvGrpSpPr>
      <p:grpSpPr>
        <a:xfrm>
          <a:off x="0" y="0"/>
          <a:ext cx="0" cy="0"/>
          <a:chOff x="0" y="0"/>
          <a:chExt cx="0" cy="0"/>
        </a:xfrm>
      </p:grpSpPr>
      <p:sp>
        <p:nvSpPr>
          <p:cNvPr id="81" name="Shape 81"/>
          <p:cNvSpPr/>
          <p:nvPr/>
        </p:nvSpPr>
        <p:spPr>
          <a:xfrm flipV="1">
            <a:off x="406400" y="993160"/>
            <a:ext cx="12192000" cy="264"/>
          </a:xfrm>
          <a:prstGeom prst="line">
            <a:avLst/>
          </a:prstGeom>
          <a:ln w="25400">
            <a:solidFill>
              <a:srgbClr val="A6AAA9"/>
            </a:solidFill>
            <a:miter lim="400000"/>
          </a:ln>
        </p:spPr>
        <p:txBody>
          <a:bodyPr lIns="45718" tIns="45718" rIns="45718" bIns="45718"/>
          <a:lstStyle/>
          <a:p>
            <a:pPr>
              <a:defRPr>
                <a:solidFill>
                  <a:srgbClr val="838787"/>
                </a:solidFill>
              </a:defRPr>
            </a:pPr>
            <a:endParaRPr/>
          </a:p>
        </p:txBody>
      </p:sp>
      <p:sp>
        <p:nvSpPr>
          <p:cNvPr id="82" name="Shape 82"/>
          <p:cNvSpPr>
            <a:spLocks noGrp="1"/>
          </p:cNvSpPr>
          <p:nvPr>
            <p:ph type="body" sz="quarter" idx="1"/>
          </p:nvPr>
        </p:nvSpPr>
        <p:spPr>
          <a:xfrm>
            <a:off x="406400" y="457200"/>
            <a:ext cx="11176000" cy="457200"/>
          </a:xfrm>
          <a:prstGeom prst="rect">
            <a:avLst/>
          </a:prstGeom>
        </p:spPr>
        <p:txBody>
          <a:bodyPr/>
          <a:lstStyle>
            <a:lvl1pPr defTabSz="457200">
              <a:spcBef>
                <a:spcPts val="0"/>
              </a:spcBef>
              <a:defRPr sz="2400" spc="120">
                <a:solidFill>
                  <a:srgbClr val="838787"/>
                </a:solidFill>
              </a:defRPr>
            </a:lvl1pPr>
            <a:lvl2pPr marL="758264" indent="-313764" defTabSz="457200">
              <a:spcBef>
                <a:spcPts val="0"/>
              </a:spcBef>
              <a:buSzPct val="104999"/>
              <a:buChar char="‣"/>
              <a:defRPr sz="2400" spc="120">
                <a:solidFill>
                  <a:srgbClr val="838787"/>
                </a:solidFill>
              </a:defRPr>
            </a:lvl2pPr>
            <a:lvl3pPr marL="1202764" indent="-313764" defTabSz="457200">
              <a:spcBef>
                <a:spcPts val="0"/>
              </a:spcBef>
              <a:buSzPct val="104999"/>
              <a:buChar char="‣"/>
              <a:defRPr sz="2400" spc="120">
                <a:solidFill>
                  <a:srgbClr val="838787"/>
                </a:solidFill>
              </a:defRPr>
            </a:lvl3pPr>
            <a:lvl4pPr marL="1647264" indent="-313764" defTabSz="457200">
              <a:spcBef>
                <a:spcPts val="0"/>
              </a:spcBef>
              <a:buSzPct val="104999"/>
              <a:buChar char="‣"/>
              <a:defRPr sz="2400" spc="120">
                <a:solidFill>
                  <a:srgbClr val="838787"/>
                </a:solidFill>
              </a:defRPr>
            </a:lvl4pPr>
            <a:lvl5pPr marL="2091764" indent="-313764" defTabSz="457200">
              <a:spcBef>
                <a:spcPts val="0"/>
              </a:spcBef>
              <a:buSzPct val="104999"/>
              <a:buChar char="‣"/>
              <a:defRPr sz="2400" spc="120">
                <a:solidFill>
                  <a:srgbClr val="838787"/>
                </a:solidFill>
              </a:defRPr>
            </a:lvl5pPr>
          </a:lstStyle>
          <a:p>
            <a:r>
              <a:t>Body Level One</a:t>
            </a:r>
          </a:p>
          <a:p>
            <a:pPr lvl="1"/>
            <a:r>
              <a:t>Body Level Two</a:t>
            </a:r>
          </a:p>
          <a:p>
            <a:pPr lvl="2"/>
            <a:r>
              <a:t>Body Level Three</a:t>
            </a:r>
          </a:p>
          <a:p>
            <a:pPr lvl="3"/>
            <a:r>
              <a:t>Body Level Four</a:t>
            </a:r>
          </a:p>
          <a:p>
            <a:pPr lvl="4"/>
            <a:r>
              <a:t>Body Level Five</a:t>
            </a:r>
          </a:p>
        </p:txBody>
      </p:sp>
      <p:sp>
        <p:nvSpPr>
          <p:cNvPr id="83" name="Shape 83"/>
          <p:cNvSpPr>
            <a:spLocks noGrp="1"/>
          </p:cNvSpPr>
          <p:nvPr>
            <p:ph type="title"/>
          </p:nvPr>
        </p:nvSpPr>
        <p:spPr>
          <a:xfrm>
            <a:off x="406400" y="1536700"/>
            <a:ext cx="12192000" cy="723900"/>
          </a:xfrm>
          <a:prstGeom prst="rect">
            <a:avLst/>
          </a:prstGeom>
        </p:spPr>
        <p:txBody>
          <a:bodyPr/>
          <a:lstStyle>
            <a:lvl1pPr>
              <a:spcBef>
                <a:spcPts val="2800"/>
              </a:spcBef>
              <a:defRPr sz="6000"/>
            </a:lvl1pPr>
          </a:lstStyle>
          <a:p>
            <a:r>
              <a:t>Title Text</a:t>
            </a:r>
          </a:p>
        </p:txBody>
      </p:sp>
      <p:sp>
        <p:nvSpPr>
          <p:cNvPr id="84" name="Shape 84"/>
          <p:cNvSpPr>
            <a:spLocks noGrp="1"/>
          </p:cNvSpPr>
          <p:nvPr>
            <p:ph type="body" idx="13"/>
          </p:nvPr>
        </p:nvSpPr>
        <p:spPr>
          <a:xfrm>
            <a:off x="406400" y="2743200"/>
            <a:ext cx="12192000" cy="6108700"/>
          </a:xfrm>
          <a:prstGeom prst="rect">
            <a:avLst/>
          </a:prstGeom>
        </p:spPr>
        <p:txBody>
          <a:bodyPr anchor="t"/>
          <a:lstStyle/>
          <a:p>
            <a:pPr marL="444500" indent="-444500">
              <a:lnSpc>
                <a:spcPct val="100000"/>
              </a:lnSpc>
              <a:spcBef>
                <a:spcPts val="2800"/>
              </a:spcBef>
              <a:buClr>
                <a:schemeClr val="accent1"/>
              </a:buClr>
              <a:buSzPct val="104999"/>
              <a:buFont typeface="Avenir Next"/>
              <a:buChar char="▸"/>
              <a:defRPr sz="3400" cap="none">
                <a:solidFill>
                  <a:srgbClr val="838787"/>
                </a:solidFill>
                <a:latin typeface="Avenir Next Medium"/>
                <a:ea typeface="Avenir Next Medium"/>
                <a:cs typeface="Avenir Next Medium"/>
                <a:sym typeface="Avenir Next Medium"/>
              </a:defRPr>
            </a:pPr>
            <a:endParaRPr/>
          </a:p>
        </p:txBody>
      </p:sp>
      <p:sp>
        <p:nvSpPr>
          <p:cNvPr id="85" name="Shape 85"/>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itle, Bullets &amp; Photo">
    <p:spTree>
      <p:nvGrpSpPr>
        <p:cNvPr id="1" name=""/>
        <p:cNvGrpSpPr/>
        <p:nvPr/>
      </p:nvGrpSpPr>
      <p:grpSpPr>
        <a:xfrm>
          <a:off x="0" y="0"/>
          <a:ext cx="0" cy="0"/>
          <a:chOff x="0" y="0"/>
          <a:chExt cx="0" cy="0"/>
        </a:xfrm>
      </p:grpSpPr>
      <p:sp>
        <p:nvSpPr>
          <p:cNvPr id="92" name="Shape 92"/>
          <p:cNvSpPr/>
          <p:nvPr/>
        </p:nvSpPr>
        <p:spPr>
          <a:xfrm flipV="1">
            <a:off x="406400" y="993160"/>
            <a:ext cx="12192000" cy="264"/>
          </a:xfrm>
          <a:prstGeom prst="line">
            <a:avLst/>
          </a:prstGeom>
          <a:ln w="25400">
            <a:solidFill>
              <a:srgbClr val="A6AAA9"/>
            </a:solidFill>
            <a:miter lim="400000"/>
          </a:ln>
        </p:spPr>
        <p:txBody>
          <a:bodyPr lIns="45718" tIns="45718" rIns="45718" bIns="45718"/>
          <a:lstStyle/>
          <a:p>
            <a:pPr>
              <a:defRPr>
                <a:solidFill>
                  <a:srgbClr val="838787"/>
                </a:solidFill>
              </a:defRPr>
            </a:pPr>
            <a:endParaRPr/>
          </a:p>
        </p:txBody>
      </p:sp>
      <p:sp>
        <p:nvSpPr>
          <p:cNvPr id="93" name="Shape 93"/>
          <p:cNvSpPr>
            <a:spLocks noGrp="1"/>
          </p:cNvSpPr>
          <p:nvPr>
            <p:ph type="body" sz="quarter" idx="1"/>
          </p:nvPr>
        </p:nvSpPr>
        <p:spPr>
          <a:xfrm>
            <a:off x="406400" y="457200"/>
            <a:ext cx="11176000" cy="457200"/>
          </a:xfrm>
          <a:prstGeom prst="rect">
            <a:avLst/>
          </a:prstGeom>
        </p:spPr>
        <p:txBody>
          <a:bodyPr/>
          <a:lstStyle>
            <a:lvl1pPr defTabSz="457200">
              <a:spcBef>
                <a:spcPts val="0"/>
              </a:spcBef>
              <a:defRPr sz="2400" spc="120">
                <a:solidFill>
                  <a:srgbClr val="838787"/>
                </a:solidFill>
              </a:defRPr>
            </a:lvl1pPr>
            <a:lvl2pPr marL="758264" indent="-313764" defTabSz="457200">
              <a:spcBef>
                <a:spcPts val="0"/>
              </a:spcBef>
              <a:buSzPct val="104999"/>
              <a:buChar char="‣"/>
              <a:defRPr sz="2400" spc="120">
                <a:solidFill>
                  <a:srgbClr val="838787"/>
                </a:solidFill>
              </a:defRPr>
            </a:lvl2pPr>
            <a:lvl3pPr marL="1202764" indent="-313764" defTabSz="457200">
              <a:spcBef>
                <a:spcPts val="0"/>
              </a:spcBef>
              <a:buSzPct val="104999"/>
              <a:buChar char="‣"/>
              <a:defRPr sz="2400" spc="120">
                <a:solidFill>
                  <a:srgbClr val="838787"/>
                </a:solidFill>
              </a:defRPr>
            </a:lvl3pPr>
            <a:lvl4pPr marL="1647264" indent="-313764" defTabSz="457200">
              <a:spcBef>
                <a:spcPts val="0"/>
              </a:spcBef>
              <a:buSzPct val="104999"/>
              <a:buChar char="‣"/>
              <a:defRPr sz="2400" spc="120">
                <a:solidFill>
                  <a:srgbClr val="838787"/>
                </a:solidFill>
              </a:defRPr>
            </a:lvl4pPr>
            <a:lvl5pPr marL="2091764" indent="-313764" defTabSz="457200">
              <a:spcBef>
                <a:spcPts val="0"/>
              </a:spcBef>
              <a:buSzPct val="104999"/>
              <a:buChar char="‣"/>
              <a:defRPr sz="2400" spc="120">
                <a:solidFill>
                  <a:srgbClr val="838787"/>
                </a:solidFill>
              </a:defRPr>
            </a:lvl5pPr>
          </a:lstStyle>
          <a:p>
            <a:r>
              <a:t>Body Level One</a:t>
            </a:r>
          </a:p>
          <a:p>
            <a:pPr lvl="1"/>
            <a:r>
              <a:t>Body Level Two</a:t>
            </a:r>
          </a:p>
          <a:p>
            <a:pPr lvl="2"/>
            <a:r>
              <a:t>Body Level Three</a:t>
            </a:r>
          </a:p>
          <a:p>
            <a:pPr lvl="3"/>
            <a:r>
              <a:t>Body Level Four</a:t>
            </a:r>
          </a:p>
          <a:p>
            <a:pPr lvl="4"/>
            <a:r>
              <a:t>Body Level Five</a:t>
            </a:r>
          </a:p>
        </p:txBody>
      </p:sp>
      <p:sp>
        <p:nvSpPr>
          <p:cNvPr id="94" name="Shape 94"/>
          <p:cNvSpPr>
            <a:spLocks noGrp="1"/>
          </p:cNvSpPr>
          <p:nvPr>
            <p:ph type="pic" sz="half" idx="13"/>
          </p:nvPr>
        </p:nvSpPr>
        <p:spPr>
          <a:xfrm>
            <a:off x="7112000" y="1536700"/>
            <a:ext cx="5486400" cy="7797800"/>
          </a:xfrm>
          <a:prstGeom prst="rect">
            <a:avLst/>
          </a:prstGeom>
        </p:spPr>
        <p:txBody>
          <a:bodyPr lIns="91439" tIns="45719" rIns="91439" bIns="45719" anchor="t">
            <a:noAutofit/>
          </a:bodyPr>
          <a:lstStyle/>
          <a:p>
            <a:endParaRPr/>
          </a:p>
        </p:txBody>
      </p:sp>
      <p:sp>
        <p:nvSpPr>
          <p:cNvPr id="95" name="Shape 95"/>
          <p:cNvSpPr>
            <a:spLocks noGrp="1"/>
          </p:cNvSpPr>
          <p:nvPr>
            <p:ph type="title"/>
          </p:nvPr>
        </p:nvSpPr>
        <p:spPr>
          <a:xfrm>
            <a:off x="406400" y="1536700"/>
            <a:ext cx="6299200" cy="723900"/>
          </a:xfrm>
          <a:prstGeom prst="rect">
            <a:avLst/>
          </a:prstGeom>
        </p:spPr>
        <p:txBody>
          <a:bodyPr/>
          <a:lstStyle>
            <a:lvl1pPr>
              <a:spcBef>
                <a:spcPts val="2800"/>
              </a:spcBef>
              <a:defRPr sz="6000"/>
            </a:lvl1pPr>
          </a:lstStyle>
          <a:p>
            <a:r>
              <a:t>Title Text</a:t>
            </a:r>
          </a:p>
        </p:txBody>
      </p:sp>
      <p:sp>
        <p:nvSpPr>
          <p:cNvPr id="96" name="Shape 96"/>
          <p:cNvSpPr>
            <a:spLocks noGrp="1"/>
          </p:cNvSpPr>
          <p:nvPr>
            <p:ph type="body" sz="half" idx="14"/>
          </p:nvPr>
        </p:nvSpPr>
        <p:spPr>
          <a:xfrm>
            <a:off x="406400" y="2743200"/>
            <a:ext cx="6299200" cy="6108700"/>
          </a:xfrm>
          <a:prstGeom prst="rect">
            <a:avLst/>
          </a:prstGeom>
        </p:spPr>
        <p:txBody>
          <a:bodyPr anchor="t"/>
          <a:lstStyle/>
          <a:p>
            <a:pPr marL="444500" indent="-444500">
              <a:lnSpc>
                <a:spcPct val="100000"/>
              </a:lnSpc>
              <a:spcBef>
                <a:spcPts val="2800"/>
              </a:spcBef>
              <a:buClr>
                <a:schemeClr val="accent1"/>
              </a:buClr>
              <a:buSzPct val="104999"/>
              <a:buFont typeface="Avenir Next"/>
              <a:buChar char="▸"/>
              <a:defRPr sz="2800" cap="none">
                <a:solidFill>
                  <a:srgbClr val="838787"/>
                </a:solidFill>
                <a:latin typeface="Avenir Next Medium"/>
                <a:ea typeface="Avenir Next Medium"/>
                <a:cs typeface="Avenir Next Medium"/>
                <a:sym typeface="Avenir Next Medium"/>
              </a:defRPr>
            </a:pPr>
            <a:endParaRPr/>
          </a:p>
        </p:txBody>
      </p:sp>
      <p:sp>
        <p:nvSpPr>
          <p:cNvPr id="97" name="Shape 97"/>
          <p:cNvSpPr>
            <a:spLocks noGrp="1"/>
          </p:cNvSpPr>
          <p:nvPr>
            <p:ph type="sldNum" sz="quarter" idx="2"/>
          </p:nvPr>
        </p:nvSpPr>
        <p:spPr>
          <a:xfrm>
            <a:off x="12186622" y="431800"/>
            <a:ext cx="406897"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22222"/>
        </a:solidFill>
        <a:effectLst/>
      </p:bgPr>
    </p:bg>
    <p:spTree>
      <p:nvGrpSpPr>
        <p:cNvPr id="1" name=""/>
        <p:cNvGrpSpPr/>
        <p:nvPr/>
      </p:nvGrpSpPr>
      <p:grpSpPr>
        <a:xfrm>
          <a:off x="0" y="0"/>
          <a:ext cx="0" cy="0"/>
          <a:chOff x="0" y="0"/>
          <a:chExt cx="0" cy="0"/>
        </a:xfrm>
      </p:grpSpPr>
      <p:sp>
        <p:nvSpPr>
          <p:cNvPr id="2" name="Shape 2"/>
          <p:cNvSpPr/>
          <p:nvPr/>
        </p:nvSpPr>
        <p:spPr>
          <a:xfrm flipV="1">
            <a:off x="406400" y="6140894"/>
            <a:ext cx="12192000" cy="264"/>
          </a:xfrm>
          <a:prstGeom prst="line">
            <a:avLst/>
          </a:prstGeom>
          <a:ln w="38100">
            <a:solidFill>
              <a:srgbClr val="A6AAA9"/>
            </a:solidFill>
            <a:miter lim="400000"/>
          </a:ln>
        </p:spPr>
        <p:txBody>
          <a:bodyPr lIns="45718" tIns="45718" rIns="45718" bIns="45718"/>
          <a:lstStyle/>
          <a:p>
            <a:pPr>
              <a:defRPr>
                <a:solidFill>
                  <a:srgbClr val="838787"/>
                </a:solidFill>
              </a:defRPr>
            </a:pPr>
            <a:endParaRPr/>
          </a:p>
        </p:txBody>
      </p:sp>
      <p:sp>
        <p:nvSpPr>
          <p:cNvPr id="3" name="Shape 3"/>
          <p:cNvSpPr>
            <a:spLocks noGrp="1"/>
          </p:cNvSpPr>
          <p:nvPr>
            <p:ph type="title"/>
          </p:nvPr>
        </p:nvSpPr>
        <p:spPr>
          <a:xfrm>
            <a:off x="406400" y="6426200"/>
            <a:ext cx="12192000" cy="27051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4" name="Shape 4"/>
          <p:cNvSpPr>
            <a:spLocks noGrp="1"/>
          </p:cNvSpPr>
          <p:nvPr>
            <p:ph type="body" idx="1"/>
          </p:nvPr>
        </p:nvSpPr>
        <p:spPr>
          <a:xfrm>
            <a:off x="406400" y="4267200"/>
            <a:ext cx="12192000" cy="1803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normAutofit/>
          </a:bodyPr>
          <a:lstStyle/>
          <a:p>
            <a:r>
              <a:t>Body Level One</a:t>
            </a:r>
          </a:p>
          <a:p>
            <a:pPr lvl="1"/>
            <a:r>
              <a:t>Body Level Two</a:t>
            </a:r>
          </a:p>
          <a:p>
            <a:pPr lvl="2"/>
            <a:r>
              <a:t>Body Level Three</a:t>
            </a:r>
          </a:p>
          <a:p>
            <a:pPr lvl="3"/>
            <a:r>
              <a:t>Body Level Four</a:t>
            </a:r>
          </a:p>
          <a:p>
            <a:pPr lvl="4"/>
            <a:r>
              <a:t>Body Level Five</a:t>
            </a:r>
          </a:p>
        </p:txBody>
      </p:sp>
      <p:sp>
        <p:nvSpPr>
          <p:cNvPr id="5" name="Shape 5"/>
          <p:cNvSpPr>
            <a:spLocks noGrp="1"/>
          </p:cNvSpPr>
          <p:nvPr>
            <p:ph type="sldNum" sz="quarter" idx="2"/>
          </p:nvPr>
        </p:nvSpPr>
        <p:spPr>
          <a:xfrm>
            <a:off x="12194441" y="431800"/>
            <a:ext cx="406897" cy="457200"/>
          </a:xfrm>
          <a:prstGeom prst="rect">
            <a:avLst/>
          </a:prstGeom>
          <a:ln w="12700">
            <a:miter lim="400000"/>
          </a:ln>
        </p:spPr>
        <p:txBody>
          <a:bodyPr wrap="none" lIns="50800" tIns="50800" rIns="50800" bIns="50800">
            <a:spAutoFit/>
          </a:bodyPr>
          <a:lstStyle>
            <a:lvl1pPr algn="r">
              <a:lnSpc>
                <a:spcPct val="80000"/>
              </a:lnSpc>
              <a:spcBef>
                <a:spcPts val="0"/>
              </a:spcBef>
              <a:defRPr sz="2400">
                <a:solidFill>
                  <a:srgbClr val="838787"/>
                </a:solidFill>
                <a:latin typeface="DIN Alternate"/>
                <a:ea typeface="DIN Alternate"/>
                <a:cs typeface="DIN Alternate"/>
                <a:sym typeface="DIN Alternate"/>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med"/>
  <p:txStyles>
    <p:titleStyle>
      <a:lvl1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1pPr>
      <a:lvl2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2pPr>
      <a:lvl3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3pPr>
      <a:lvl4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4pPr>
      <a:lvl5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5pPr>
      <a:lvl6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6pPr>
      <a:lvl7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7pPr>
      <a:lvl8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8pPr>
      <a:lvl9pPr marL="0" marR="0" indent="0" algn="l" defTabSz="584200" rtl="0" latinLnBrk="0">
        <a:lnSpc>
          <a:spcPct val="80000"/>
        </a:lnSpc>
        <a:spcBef>
          <a:spcPts val="0"/>
        </a:spcBef>
        <a:spcAft>
          <a:spcPts val="0"/>
        </a:spcAft>
        <a:buClrTx/>
        <a:buSzTx/>
        <a:buFontTx/>
        <a:buNone/>
        <a:tabLst/>
        <a:defRPr sz="17000" b="0" i="0" u="none" strike="noStrike" cap="all" spc="0" baseline="0">
          <a:ln>
            <a:noFill/>
          </a:ln>
          <a:solidFill>
            <a:schemeClr val="accent1"/>
          </a:solidFill>
          <a:uFillTx/>
          <a:latin typeface="DIN Condensed"/>
          <a:ea typeface="DIN Condensed"/>
          <a:cs typeface="DIN Condensed"/>
          <a:sym typeface="DIN Condensed"/>
        </a:defRPr>
      </a:lvl9pPr>
    </p:titleStyle>
    <p:bodyStyle>
      <a:lvl1pPr marL="0" marR="0" indent="0" algn="l" defTabSz="584200" rtl="0" latinLnBrk="0">
        <a:lnSpc>
          <a:spcPct val="80000"/>
        </a:lnSpc>
        <a:spcBef>
          <a:spcPts val="2300"/>
        </a:spcBef>
        <a:spcAft>
          <a:spcPts val="0"/>
        </a:spcAft>
        <a:buClrTx/>
        <a:buSzTx/>
        <a:buFontTx/>
        <a:buNone/>
        <a:tabLst/>
        <a:defRPr sz="5400" b="0" i="0" u="none" strike="noStrike" cap="all" spc="0" baseline="0">
          <a:ln>
            <a:noFill/>
          </a:ln>
          <a:solidFill>
            <a:srgbClr val="A6AAA9"/>
          </a:solidFill>
          <a:uFillTx/>
          <a:latin typeface="DIN Alternate"/>
          <a:ea typeface="DIN Alternate"/>
          <a:cs typeface="DIN Alternate"/>
          <a:sym typeface="DIN Alternate"/>
        </a:defRPr>
      </a:lvl1pPr>
      <a:lvl2pPr marL="0" marR="0" indent="0" algn="l" defTabSz="584200" rtl="0" latinLnBrk="0">
        <a:lnSpc>
          <a:spcPct val="80000"/>
        </a:lnSpc>
        <a:spcBef>
          <a:spcPts val="2300"/>
        </a:spcBef>
        <a:spcAft>
          <a:spcPts val="0"/>
        </a:spcAft>
        <a:buClrTx/>
        <a:buSzTx/>
        <a:buFontTx/>
        <a:buNone/>
        <a:tabLst/>
        <a:defRPr sz="5400" b="0" i="0" u="none" strike="noStrike" cap="all" spc="0" baseline="0">
          <a:ln>
            <a:noFill/>
          </a:ln>
          <a:solidFill>
            <a:srgbClr val="A6AAA9"/>
          </a:solidFill>
          <a:uFillTx/>
          <a:latin typeface="DIN Alternate"/>
          <a:ea typeface="DIN Alternate"/>
          <a:cs typeface="DIN Alternate"/>
          <a:sym typeface="DIN Alternate"/>
        </a:defRPr>
      </a:lvl2pPr>
      <a:lvl3pPr marL="0" marR="0" indent="0" algn="l" defTabSz="584200" rtl="0" latinLnBrk="0">
        <a:lnSpc>
          <a:spcPct val="80000"/>
        </a:lnSpc>
        <a:spcBef>
          <a:spcPts val="2300"/>
        </a:spcBef>
        <a:spcAft>
          <a:spcPts val="0"/>
        </a:spcAft>
        <a:buClrTx/>
        <a:buSzTx/>
        <a:buFontTx/>
        <a:buNone/>
        <a:tabLst/>
        <a:defRPr sz="5400" b="0" i="0" u="none" strike="noStrike" cap="all" spc="0" baseline="0">
          <a:ln>
            <a:noFill/>
          </a:ln>
          <a:solidFill>
            <a:srgbClr val="A6AAA9"/>
          </a:solidFill>
          <a:uFillTx/>
          <a:latin typeface="DIN Alternate"/>
          <a:ea typeface="DIN Alternate"/>
          <a:cs typeface="DIN Alternate"/>
          <a:sym typeface="DIN Alternate"/>
        </a:defRPr>
      </a:lvl3pPr>
      <a:lvl4pPr marL="0" marR="0" indent="0" algn="l" defTabSz="584200" rtl="0" latinLnBrk="0">
        <a:lnSpc>
          <a:spcPct val="80000"/>
        </a:lnSpc>
        <a:spcBef>
          <a:spcPts val="2300"/>
        </a:spcBef>
        <a:spcAft>
          <a:spcPts val="0"/>
        </a:spcAft>
        <a:buClrTx/>
        <a:buSzTx/>
        <a:buFontTx/>
        <a:buNone/>
        <a:tabLst/>
        <a:defRPr sz="5400" b="0" i="0" u="none" strike="noStrike" cap="all" spc="0" baseline="0">
          <a:ln>
            <a:noFill/>
          </a:ln>
          <a:solidFill>
            <a:srgbClr val="A6AAA9"/>
          </a:solidFill>
          <a:uFillTx/>
          <a:latin typeface="DIN Alternate"/>
          <a:ea typeface="DIN Alternate"/>
          <a:cs typeface="DIN Alternate"/>
          <a:sym typeface="DIN Alternate"/>
        </a:defRPr>
      </a:lvl4pPr>
      <a:lvl5pPr marL="0" marR="0" indent="0" algn="l" defTabSz="584200" rtl="0" latinLnBrk="0">
        <a:lnSpc>
          <a:spcPct val="80000"/>
        </a:lnSpc>
        <a:spcBef>
          <a:spcPts val="2300"/>
        </a:spcBef>
        <a:spcAft>
          <a:spcPts val="0"/>
        </a:spcAft>
        <a:buClrTx/>
        <a:buSzTx/>
        <a:buFontTx/>
        <a:buNone/>
        <a:tabLst/>
        <a:defRPr sz="5400" b="0" i="0" u="none" strike="noStrike" cap="all" spc="0" baseline="0">
          <a:ln>
            <a:noFill/>
          </a:ln>
          <a:solidFill>
            <a:srgbClr val="A6AAA9"/>
          </a:solidFill>
          <a:uFillTx/>
          <a:latin typeface="DIN Alternate"/>
          <a:ea typeface="DIN Alternate"/>
          <a:cs typeface="DIN Alternate"/>
          <a:sym typeface="DIN Alternate"/>
        </a:defRPr>
      </a:lvl5pPr>
      <a:lvl6pPr marL="2928470" marR="0" indent="-705970" algn="l" defTabSz="584200" rtl="0" latinLnBrk="0">
        <a:lnSpc>
          <a:spcPct val="80000"/>
        </a:lnSpc>
        <a:spcBef>
          <a:spcPts val="2300"/>
        </a:spcBef>
        <a:spcAft>
          <a:spcPts val="0"/>
        </a:spcAft>
        <a:buClrTx/>
        <a:buSzPct val="104999"/>
        <a:buFontTx/>
        <a:buChar char="‣"/>
        <a:tabLst/>
        <a:defRPr sz="5400" b="0" i="0" u="none" strike="noStrike" cap="all" spc="0" baseline="0">
          <a:ln>
            <a:noFill/>
          </a:ln>
          <a:solidFill>
            <a:srgbClr val="A6AAA9"/>
          </a:solidFill>
          <a:uFillTx/>
          <a:latin typeface="DIN Alternate"/>
          <a:ea typeface="DIN Alternate"/>
          <a:cs typeface="DIN Alternate"/>
          <a:sym typeface="DIN Alternate"/>
        </a:defRPr>
      </a:lvl6pPr>
      <a:lvl7pPr marL="3372970" marR="0" indent="-705970" algn="l" defTabSz="584200" rtl="0" latinLnBrk="0">
        <a:lnSpc>
          <a:spcPct val="80000"/>
        </a:lnSpc>
        <a:spcBef>
          <a:spcPts val="2300"/>
        </a:spcBef>
        <a:spcAft>
          <a:spcPts val="0"/>
        </a:spcAft>
        <a:buClrTx/>
        <a:buSzPct val="104999"/>
        <a:buFontTx/>
        <a:buChar char="‣"/>
        <a:tabLst/>
        <a:defRPr sz="5400" b="0" i="0" u="none" strike="noStrike" cap="all" spc="0" baseline="0">
          <a:ln>
            <a:noFill/>
          </a:ln>
          <a:solidFill>
            <a:srgbClr val="A6AAA9"/>
          </a:solidFill>
          <a:uFillTx/>
          <a:latin typeface="DIN Alternate"/>
          <a:ea typeface="DIN Alternate"/>
          <a:cs typeface="DIN Alternate"/>
          <a:sym typeface="DIN Alternate"/>
        </a:defRPr>
      </a:lvl7pPr>
      <a:lvl8pPr marL="3817470" marR="0" indent="-705970" algn="l" defTabSz="584200" rtl="0" latinLnBrk="0">
        <a:lnSpc>
          <a:spcPct val="80000"/>
        </a:lnSpc>
        <a:spcBef>
          <a:spcPts val="2300"/>
        </a:spcBef>
        <a:spcAft>
          <a:spcPts val="0"/>
        </a:spcAft>
        <a:buClrTx/>
        <a:buSzPct val="104999"/>
        <a:buFontTx/>
        <a:buChar char="‣"/>
        <a:tabLst/>
        <a:defRPr sz="5400" b="0" i="0" u="none" strike="noStrike" cap="all" spc="0" baseline="0">
          <a:ln>
            <a:noFill/>
          </a:ln>
          <a:solidFill>
            <a:srgbClr val="A6AAA9"/>
          </a:solidFill>
          <a:uFillTx/>
          <a:latin typeface="DIN Alternate"/>
          <a:ea typeface="DIN Alternate"/>
          <a:cs typeface="DIN Alternate"/>
          <a:sym typeface="DIN Alternate"/>
        </a:defRPr>
      </a:lvl8pPr>
      <a:lvl9pPr marL="4261970" marR="0" indent="-705970" algn="l" defTabSz="584200" rtl="0" latinLnBrk="0">
        <a:lnSpc>
          <a:spcPct val="80000"/>
        </a:lnSpc>
        <a:spcBef>
          <a:spcPts val="2300"/>
        </a:spcBef>
        <a:spcAft>
          <a:spcPts val="0"/>
        </a:spcAft>
        <a:buClrTx/>
        <a:buSzPct val="104999"/>
        <a:buFontTx/>
        <a:buChar char="‣"/>
        <a:tabLst/>
        <a:defRPr sz="5400" b="0" i="0" u="none" strike="noStrike" cap="all" spc="0" baseline="0">
          <a:ln>
            <a:noFill/>
          </a:ln>
          <a:solidFill>
            <a:srgbClr val="A6AAA9"/>
          </a:solidFill>
          <a:uFillTx/>
          <a:latin typeface="DIN Alternate"/>
          <a:ea typeface="DIN Alternate"/>
          <a:cs typeface="DIN Alternate"/>
          <a:sym typeface="DIN Alternate"/>
        </a:defRPr>
      </a:lvl9pPr>
    </p:bodyStyle>
    <p:otherStyle>
      <a:lvl1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1pPr>
      <a:lvl2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2pPr>
      <a:lvl3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3pPr>
      <a:lvl4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4pPr>
      <a:lvl5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5pPr>
      <a:lvl6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6pPr>
      <a:lvl7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7pPr>
      <a:lvl8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8pPr>
      <a:lvl9pPr marL="0" marR="0" indent="0" algn="r" defTabSz="584200" rtl="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NxvDCx-ILhk"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hyperlink" Target="https://www.youtube.com/watch?v=qNQs6gSOkeU"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hyperlink" Target="mailto:therealdavidcameron@gmail.com?subject=" TargetMode="Externa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ctrTitle"/>
          </p:nvPr>
        </p:nvSpPr>
        <p:spPr>
          <a:prstGeom prst="rect">
            <a:avLst/>
          </a:prstGeom>
        </p:spPr>
        <p:txBody>
          <a:bodyPr>
            <a:normAutofit fontScale="90000"/>
          </a:bodyPr>
          <a:lstStyle>
            <a:lvl1pPr defTabSz="560830">
              <a:defRPr sz="16300"/>
            </a:lvl1pPr>
          </a:lstStyle>
          <a:p>
            <a:r>
              <a:t>Big Picture……</a:t>
            </a:r>
          </a:p>
        </p:txBody>
      </p:sp>
      <p:sp>
        <p:nvSpPr>
          <p:cNvPr id="206" name="Shape 206"/>
          <p:cNvSpPr>
            <a:spLocks noGrp="1"/>
          </p:cNvSpPr>
          <p:nvPr>
            <p:ph type="subTitle" sz="quarter" idx="1"/>
          </p:nvPr>
        </p:nvSpPr>
        <p:spPr>
          <a:prstGeom prst="rect">
            <a:avLst/>
          </a:prstGeom>
        </p:spPr>
        <p:txBody>
          <a:bodyPr/>
          <a:lstStyle/>
          <a:p>
            <a:r>
              <a:t>Little picture</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05"/>
                                        </p:tgtEl>
                                        <p:attrNameLst>
                                          <p:attrName>style.visibility</p:attrName>
                                        </p:attrNameLst>
                                      </p:cBhvr>
                                      <p:to>
                                        <p:strVal val="visible"/>
                                      </p:to>
                                    </p:set>
                                    <p:animEffect transition="in" filter="dissolve">
                                      <p:cBhvr>
                                        <p:cTn id="7" dur="1500"/>
                                        <p:tgtEl>
                                          <p:spTgt spid="20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2" nodeType="clickEffect">
                                  <p:stCondLst>
                                    <p:cond delay="0"/>
                                  </p:stCondLst>
                                  <p:iterate>
                                    <p:tmAbs val="0"/>
                                  </p:iterate>
                                  <p:childTnLst>
                                    <p:set>
                                      <p:cBhvr>
                                        <p:cTn id="11" fill="hold"/>
                                        <p:tgtEl>
                                          <p:spTgt spid="206"/>
                                        </p:tgtEl>
                                        <p:attrNameLst>
                                          <p:attrName>style.visibility</p:attrName>
                                        </p:attrNameLst>
                                      </p:cBhvr>
                                      <p:to>
                                        <p:strVal val="visible"/>
                                      </p:to>
                                    </p:set>
                                    <p:animEffect transition="in" filter="dissolve">
                                      <p:cBhvr>
                                        <p:cTn id="12" dur="1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 grpId="1" animBg="1" advAuto="0"/>
      <p:bldP spid="206" grpId="2"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a:spLocks noGrp="1"/>
          </p:cNvSpPr>
          <p:nvPr>
            <p:ph type="title"/>
          </p:nvPr>
        </p:nvSpPr>
        <p:spPr>
          <a:prstGeom prst="rect">
            <a:avLst/>
          </a:prstGeom>
        </p:spPr>
        <p:txBody>
          <a:bodyPr/>
          <a:lstStyle>
            <a:lvl1pPr defTabSz="467359">
              <a:spcBef>
                <a:spcPts val="2200"/>
              </a:spcBef>
              <a:defRPr sz="4800"/>
            </a:lvl1pPr>
          </a:lstStyle>
          <a:p>
            <a:r>
              <a:t>….. And the response?</a:t>
            </a:r>
          </a:p>
        </p:txBody>
      </p:sp>
      <p:sp>
        <p:nvSpPr>
          <p:cNvPr id="235" name="Shape 235"/>
          <p:cNvSpPr>
            <a:spLocks noGrp="1"/>
          </p:cNvSpPr>
          <p:nvPr>
            <p:ph type="body" idx="1"/>
          </p:nvPr>
        </p:nvSpPr>
        <p:spPr>
          <a:xfrm>
            <a:off x="406400" y="2743200"/>
            <a:ext cx="12192000" cy="6108700"/>
          </a:xfrm>
          <a:prstGeom prst="rect">
            <a:avLst/>
          </a:prstGeom>
        </p:spPr>
        <p:txBody>
          <a:bodyPr anchor="t"/>
          <a:lstStyle/>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Cynicism</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Leave</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Work harder?</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Worry more?</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Neglect other things/people?</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Stress?</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Drink?</a:t>
            </a:r>
          </a:p>
          <a:p>
            <a:pPr marL="368933" indent="-368933" defTabSz="484886">
              <a:lnSpc>
                <a:spcPct val="100000"/>
              </a:lnSpc>
              <a:spcBef>
                <a:spcPts val="2300"/>
              </a:spcBef>
              <a:buClr>
                <a:schemeClr val="accent1"/>
              </a:buClr>
              <a:buSzPct val="104999"/>
              <a:buFont typeface="Avenir Next"/>
              <a:buChar char="▸"/>
              <a:defRPr sz="2800" cap="none" spc="0">
                <a:latin typeface="Avenir Next Medium"/>
                <a:ea typeface="Avenir Next Medium"/>
                <a:cs typeface="Avenir Next Medium"/>
                <a:sym typeface="Avenir Next Medium"/>
              </a:defRPr>
            </a:pPr>
            <a:r>
              <a:rPr u="sng">
                <a:solidFill>
                  <a:srgbClr val="0000FF"/>
                </a:solidFill>
                <a:uFill>
                  <a:solidFill>
                    <a:srgbClr val="0000FF"/>
                  </a:solidFill>
                </a:uFill>
                <a:hlinkClick r:id="rId2"/>
              </a:rPr>
              <a:t>https://www.youtube.com/watch?v=NxvDCx-ILhk</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iterate>
                                    <p:tmAbs val="0"/>
                                  </p:iterate>
                                  <p:childTnLst>
                                    <p:set>
                                      <p:cBhvr>
                                        <p:cTn id="6" fill="hold"/>
                                        <p:tgtEl>
                                          <p:spTgt spid="235">
                                            <p:bg/>
                                          </p:spTgt>
                                        </p:tgtEl>
                                        <p:attrNameLst>
                                          <p:attrName>style.visibility</p:attrName>
                                        </p:attrNameLst>
                                      </p:cBhvr>
                                      <p:to>
                                        <p:strVal val="visible"/>
                                      </p:to>
                                    </p:set>
                                    <p:anim calcmode="lin" valueType="num">
                                      <p:cBhvr>
                                        <p:cTn id="7" dur="1000" fill="hold"/>
                                        <p:tgtEl>
                                          <p:spTgt spid="235">
                                            <p:bg/>
                                          </p:spTgt>
                                        </p:tgtEl>
                                        <p:attrNameLst>
                                          <p:attrName>ppt_w</p:attrName>
                                        </p:attrNameLst>
                                      </p:cBhvr>
                                      <p:tavLst>
                                        <p:tav tm="0">
                                          <p:val>
                                            <p:fltVal val="0"/>
                                          </p:val>
                                        </p:tav>
                                        <p:tav tm="100000">
                                          <p:val>
                                            <p:strVal val="#ppt_w"/>
                                          </p:val>
                                        </p:tav>
                                      </p:tavLst>
                                    </p:anim>
                                    <p:anim calcmode="lin" valueType="num">
                                      <p:cBhvr>
                                        <p:cTn id="8" dur="1000" fill="hold"/>
                                        <p:tgtEl>
                                          <p:spTgt spid="235">
                                            <p:bg/>
                                          </p:spTgt>
                                        </p:tgtEl>
                                        <p:attrNameLst>
                                          <p:attrName>ppt_h</p:attrName>
                                        </p:attrNameLst>
                                      </p:cBhvr>
                                      <p:tavLst>
                                        <p:tav tm="0">
                                          <p:val>
                                            <p:fltVal val="0"/>
                                          </p:val>
                                        </p:tav>
                                        <p:tav tm="100000">
                                          <p:val>
                                            <p:strVal val="#ppt_h"/>
                                          </p:val>
                                        </p:tav>
                                      </p:tavLst>
                                    </p:anim>
                                  </p:childTnLst>
                                </p:cTn>
                              </p:par>
                              <p:par>
                                <p:cTn id="9" presetID="23" presetClass="entr" presetSubtype="16" fill="hold" grpId="1" nodeType="withEffect">
                                  <p:stCondLst>
                                    <p:cond delay="0"/>
                                  </p:stCondLst>
                                  <p:iterate>
                                    <p:tmAbs val="0"/>
                                  </p:iterate>
                                  <p:childTnLst>
                                    <p:set>
                                      <p:cBhvr>
                                        <p:cTn id="10" fill="hold"/>
                                        <p:tgtEl>
                                          <p:spTgt spid="235">
                                            <p:txEl>
                                              <p:pRg st="0" end="0"/>
                                            </p:txEl>
                                          </p:spTgt>
                                        </p:tgtEl>
                                        <p:attrNameLst>
                                          <p:attrName>style.visibility</p:attrName>
                                        </p:attrNameLst>
                                      </p:cBhvr>
                                      <p:to>
                                        <p:strVal val="visible"/>
                                      </p:to>
                                    </p:set>
                                    <p:anim calcmode="lin" valueType="num">
                                      <p:cBhvr>
                                        <p:cTn id="11" dur="1000" fill="hold"/>
                                        <p:tgtEl>
                                          <p:spTgt spid="235">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235">
                                            <p:txEl>
                                              <p:pRg st="0" end="0"/>
                                            </p:txEl>
                                          </p:spTgt>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1" nodeType="afterEffect">
                                  <p:stCondLst>
                                    <p:cond delay="0"/>
                                  </p:stCondLst>
                                  <p:iterate>
                                    <p:tmAbs val="0"/>
                                  </p:iterate>
                                  <p:childTnLst>
                                    <p:set>
                                      <p:cBhvr>
                                        <p:cTn id="15" fill="hold"/>
                                        <p:tgtEl>
                                          <p:spTgt spid="235">
                                            <p:txEl>
                                              <p:pRg st="1" end="1"/>
                                            </p:txEl>
                                          </p:spTgt>
                                        </p:tgtEl>
                                        <p:attrNameLst>
                                          <p:attrName>style.visibility</p:attrName>
                                        </p:attrNameLst>
                                      </p:cBhvr>
                                      <p:to>
                                        <p:strVal val="visible"/>
                                      </p:to>
                                    </p:set>
                                    <p:anim calcmode="lin" valueType="num">
                                      <p:cBhvr>
                                        <p:cTn id="16" dur="1000" fill="hold"/>
                                        <p:tgtEl>
                                          <p:spTgt spid="235">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235">
                                            <p:txEl>
                                              <p:pRg st="1" end="1"/>
                                            </p:txEl>
                                          </p:spTgt>
                                        </p:tgtEl>
                                        <p:attrNameLst>
                                          <p:attrName>ppt_h</p:attrName>
                                        </p:attrNameLst>
                                      </p:cBhvr>
                                      <p:tavLst>
                                        <p:tav tm="0">
                                          <p:val>
                                            <p:fltVal val="0"/>
                                          </p:val>
                                        </p:tav>
                                        <p:tav tm="100000">
                                          <p:val>
                                            <p:strVal val="#ppt_h"/>
                                          </p:val>
                                        </p:tav>
                                      </p:tavLst>
                                    </p:anim>
                                  </p:childTnLst>
                                </p:cTn>
                              </p:par>
                            </p:childTnLst>
                          </p:cTn>
                        </p:par>
                        <p:par>
                          <p:cTn id="18" fill="hold">
                            <p:stCondLst>
                              <p:cond delay="2000"/>
                            </p:stCondLst>
                            <p:childTnLst>
                              <p:par>
                                <p:cTn id="19" presetID="23" presetClass="entr" presetSubtype="16" fill="hold" grpId="1" nodeType="afterEffect">
                                  <p:stCondLst>
                                    <p:cond delay="0"/>
                                  </p:stCondLst>
                                  <p:iterate>
                                    <p:tmAbs val="0"/>
                                  </p:iterate>
                                  <p:childTnLst>
                                    <p:set>
                                      <p:cBhvr>
                                        <p:cTn id="20" fill="hold"/>
                                        <p:tgtEl>
                                          <p:spTgt spid="235">
                                            <p:txEl>
                                              <p:pRg st="2" end="2"/>
                                            </p:txEl>
                                          </p:spTgt>
                                        </p:tgtEl>
                                        <p:attrNameLst>
                                          <p:attrName>style.visibility</p:attrName>
                                        </p:attrNameLst>
                                      </p:cBhvr>
                                      <p:to>
                                        <p:strVal val="visible"/>
                                      </p:to>
                                    </p:set>
                                    <p:anim calcmode="lin" valueType="num">
                                      <p:cBhvr>
                                        <p:cTn id="21" dur="1000" fill="hold"/>
                                        <p:tgtEl>
                                          <p:spTgt spid="235">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235">
                                            <p:txEl>
                                              <p:pRg st="2" end="2"/>
                                            </p:txEl>
                                          </p:spTgt>
                                        </p:tgtEl>
                                        <p:attrNameLst>
                                          <p:attrName>ppt_h</p:attrName>
                                        </p:attrNameLst>
                                      </p:cBhvr>
                                      <p:tavLst>
                                        <p:tav tm="0">
                                          <p:val>
                                            <p:fltVal val="0"/>
                                          </p:val>
                                        </p:tav>
                                        <p:tav tm="100000">
                                          <p:val>
                                            <p:strVal val="#ppt_h"/>
                                          </p:val>
                                        </p:tav>
                                      </p:tavLst>
                                    </p:anim>
                                  </p:childTnLst>
                                </p:cTn>
                              </p:par>
                            </p:childTnLst>
                          </p:cTn>
                        </p:par>
                        <p:par>
                          <p:cTn id="23" fill="hold">
                            <p:stCondLst>
                              <p:cond delay="3000"/>
                            </p:stCondLst>
                            <p:childTnLst>
                              <p:par>
                                <p:cTn id="24" presetID="23" presetClass="entr" presetSubtype="16" fill="hold" grpId="1" nodeType="afterEffect">
                                  <p:stCondLst>
                                    <p:cond delay="0"/>
                                  </p:stCondLst>
                                  <p:iterate>
                                    <p:tmAbs val="0"/>
                                  </p:iterate>
                                  <p:childTnLst>
                                    <p:set>
                                      <p:cBhvr>
                                        <p:cTn id="25" fill="hold"/>
                                        <p:tgtEl>
                                          <p:spTgt spid="235">
                                            <p:txEl>
                                              <p:pRg st="3" end="3"/>
                                            </p:txEl>
                                          </p:spTgt>
                                        </p:tgtEl>
                                        <p:attrNameLst>
                                          <p:attrName>style.visibility</p:attrName>
                                        </p:attrNameLst>
                                      </p:cBhvr>
                                      <p:to>
                                        <p:strVal val="visible"/>
                                      </p:to>
                                    </p:set>
                                    <p:anim calcmode="lin" valueType="num">
                                      <p:cBhvr>
                                        <p:cTn id="26" dur="1000" fill="hold"/>
                                        <p:tgtEl>
                                          <p:spTgt spid="235">
                                            <p:txEl>
                                              <p:pRg st="3" end="3"/>
                                            </p:txEl>
                                          </p:spTgt>
                                        </p:tgtEl>
                                        <p:attrNameLst>
                                          <p:attrName>ppt_w</p:attrName>
                                        </p:attrNameLst>
                                      </p:cBhvr>
                                      <p:tavLst>
                                        <p:tav tm="0">
                                          <p:val>
                                            <p:fltVal val="0"/>
                                          </p:val>
                                        </p:tav>
                                        <p:tav tm="100000">
                                          <p:val>
                                            <p:strVal val="#ppt_w"/>
                                          </p:val>
                                        </p:tav>
                                      </p:tavLst>
                                    </p:anim>
                                    <p:anim calcmode="lin" valueType="num">
                                      <p:cBhvr>
                                        <p:cTn id="27" dur="1000" fill="hold"/>
                                        <p:tgtEl>
                                          <p:spTgt spid="23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1" nodeType="clickEffect">
                                  <p:stCondLst>
                                    <p:cond delay="0"/>
                                  </p:stCondLst>
                                  <p:iterate>
                                    <p:tmAbs val="0"/>
                                  </p:iterate>
                                  <p:childTnLst>
                                    <p:set>
                                      <p:cBhvr>
                                        <p:cTn id="31" fill="hold"/>
                                        <p:tgtEl>
                                          <p:spTgt spid="235">
                                            <p:txEl>
                                              <p:pRg st="4" end="4"/>
                                            </p:txEl>
                                          </p:spTgt>
                                        </p:tgtEl>
                                        <p:attrNameLst>
                                          <p:attrName>style.visibility</p:attrName>
                                        </p:attrNameLst>
                                      </p:cBhvr>
                                      <p:to>
                                        <p:strVal val="visible"/>
                                      </p:to>
                                    </p:set>
                                    <p:anim calcmode="lin" valueType="num">
                                      <p:cBhvr>
                                        <p:cTn id="32" dur="1000" fill="hold"/>
                                        <p:tgtEl>
                                          <p:spTgt spid="235">
                                            <p:txEl>
                                              <p:pRg st="4" end="4"/>
                                            </p:txEl>
                                          </p:spTgt>
                                        </p:tgtEl>
                                        <p:attrNameLst>
                                          <p:attrName>ppt_w</p:attrName>
                                        </p:attrNameLst>
                                      </p:cBhvr>
                                      <p:tavLst>
                                        <p:tav tm="0">
                                          <p:val>
                                            <p:fltVal val="0"/>
                                          </p:val>
                                        </p:tav>
                                        <p:tav tm="100000">
                                          <p:val>
                                            <p:strVal val="#ppt_w"/>
                                          </p:val>
                                        </p:tav>
                                      </p:tavLst>
                                    </p:anim>
                                    <p:anim calcmode="lin" valueType="num">
                                      <p:cBhvr>
                                        <p:cTn id="33" dur="1000" fill="hold"/>
                                        <p:tgtEl>
                                          <p:spTgt spid="235">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1" nodeType="clickEffect">
                                  <p:stCondLst>
                                    <p:cond delay="0"/>
                                  </p:stCondLst>
                                  <p:iterate>
                                    <p:tmAbs val="0"/>
                                  </p:iterate>
                                  <p:childTnLst>
                                    <p:set>
                                      <p:cBhvr>
                                        <p:cTn id="37" fill="hold"/>
                                        <p:tgtEl>
                                          <p:spTgt spid="235">
                                            <p:txEl>
                                              <p:pRg st="5" end="5"/>
                                            </p:txEl>
                                          </p:spTgt>
                                        </p:tgtEl>
                                        <p:attrNameLst>
                                          <p:attrName>style.visibility</p:attrName>
                                        </p:attrNameLst>
                                      </p:cBhvr>
                                      <p:to>
                                        <p:strVal val="visible"/>
                                      </p:to>
                                    </p:set>
                                    <p:anim calcmode="lin" valueType="num">
                                      <p:cBhvr>
                                        <p:cTn id="38" dur="1000" fill="hold"/>
                                        <p:tgtEl>
                                          <p:spTgt spid="235">
                                            <p:txEl>
                                              <p:pRg st="5" end="5"/>
                                            </p:txEl>
                                          </p:spTgt>
                                        </p:tgtEl>
                                        <p:attrNameLst>
                                          <p:attrName>ppt_w</p:attrName>
                                        </p:attrNameLst>
                                      </p:cBhvr>
                                      <p:tavLst>
                                        <p:tav tm="0">
                                          <p:val>
                                            <p:fltVal val="0"/>
                                          </p:val>
                                        </p:tav>
                                        <p:tav tm="100000">
                                          <p:val>
                                            <p:strVal val="#ppt_w"/>
                                          </p:val>
                                        </p:tav>
                                      </p:tavLst>
                                    </p:anim>
                                    <p:anim calcmode="lin" valueType="num">
                                      <p:cBhvr>
                                        <p:cTn id="39" dur="1000" fill="hold"/>
                                        <p:tgtEl>
                                          <p:spTgt spid="235">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grpId="1" nodeType="clickEffect">
                                  <p:stCondLst>
                                    <p:cond delay="0"/>
                                  </p:stCondLst>
                                  <p:iterate>
                                    <p:tmAbs val="0"/>
                                  </p:iterate>
                                  <p:childTnLst>
                                    <p:set>
                                      <p:cBhvr>
                                        <p:cTn id="43" fill="hold"/>
                                        <p:tgtEl>
                                          <p:spTgt spid="235">
                                            <p:txEl>
                                              <p:pRg st="6" end="6"/>
                                            </p:txEl>
                                          </p:spTgt>
                                        </p:tgtEl>
                                        <p:attrNameLst>
                                          <p:attrName>style.visibility</p:attrName>
                                        </p:attrNameLst>
                                      </p:cBhvr>
                                      <p:to>
                                        <p:strVal val="visible"/>
                                      </p:to>
                                    </p:set>
                                    <p:anim calcmode="lin" valueType="num">
                                      <p:cBhvr>
                                        <p:cTn id="44" dur="1000" fill="hold"/>
                                        <p:tgtEl>
                                          <p:spTgt spid="235">
                                            <p:txEl>
                                              <p:pRg st="6" end="6"/>
                                            </p:txEl>
                                          </p:spTgt>
                                        </p:tgtEl>
                                        <p:attrNameLst>
                                          <p:attrName>ppt_w</p:attrName>
                                        </p:attrNameLst>
                                      </p:cBhvr>
                                      <p:tavLst>
                                        <p:tav tm="0">
                                          <p:val>
                                            <p:fltVal val="0"/>
                                          </p:val>
                                        </p:tav>
                                        <p:tav tm="100000">
                                          <p:val>
                                            <p:strVal val="#ppt_w"/>
                                          </p:val>
                                        </p:tav>
                                      </p:tavLst>
                                    </p:anim>
                                    <p:anim calcmode="lin" valueType="num">
                                      <p:cBhvr>
                                        <p:cTn id="45" dur="1000" fill="hold"/>
                                        <p:tgtEl>
                                          <p:spTgt spid="235">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grpId="1" nodeType="clickEffect">
                                  <p:stCondLst>
                                    <p:cond delay="0"/>
                                  </p:stCondLst>
                                  <p:iterate>
                                    <p:tmAbs val="0"/>
                                  </p:iterate>
                                  <p:childTnLst>
                                    <p:set>
                                      <p:cBhvr>
                                        <p:cTn id="49" fill="hold"/>
                                        <p:tgtEl>
                                          <p:spTgt spid="235">
                                            <p:txEl>
                                              <p:pRg st="7" end="7"/>
                                            </p:txEl>
                                          </p:spTgt>
                                        </p:tgtEl>
                                        <p:attrNameLst>
                                          <p:attrName>style.visibility</p:attrName>
                                        </p:attrNameLst>
                                      </p:cBhvr>
                                      <p:to>
                                        <p:strVal val="visible"/>
                                      </p:to>
                                    </p:set>
                                    <p:anim calcmode="lin" valueType="num">
                                      <p:cBhvr>
                                        <p:cTn id="50" dur="1000" fill="hold"/>
                                        <p:tgtEl>
                                          <p:spTgt spid="235">
                                            <p:txEl>
                                              <p:pRg st="7" end="7"/>
                                            </p:txEl>
                                          </p:spTgt>
                                        </p:tgtEl>
                                        <p:attrNameLst>
                                          <p:attrName>ppt_w</p:attrName>
                                        </p:attrNameLst>
                                      </p:cBhvr>
                                      <p:tavLst>
                                        <p:tav tm="0">
                                          <p:val>
                                            <p:fltVal val="0"/>
                                          </p:val>
                                        </p:tav>
                                        <p:tav tm="100000">
                                          <p:val>
                                            <p:strVal val="#ppt_w"/>
                                          </p:val>
                                        </p:tav>
                                      </p:tavLst>
                                    </p:anim>
                                    <p:anim calcmode="lin" valueType="num">
                                      <p:cBhvr>
                                        <p:cTn id="51" dur="1000" fill="hold"/>
                                        <p:tgtEl>
                                          <p:spTgt spid="235">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1" build="p" bldLvl="5"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a:spLocks noGrp="1"/>
          </p:cNvSpPr>
          <p:nvPr>
            <p:ph type="title"/>
          </p:nvPr>
        </p:nvSpPr>
        <p:spPr>
          <a:prstGeom prst="rect">
            <a:avLst/>
          </a:prstGeom>
        </p:spPr>
        <p:txBody>
          <a:bodyPr/>
          <a:lstStyle>
            <a:lvl1pPr defTabSz="467359">
              <a:spcBef>
                <a:spcPts val="2200"/>
              </a:spcBef>
              <a:defRPr sz="4800"/>
            </a:lvl1pPr>
          </a:lstStyle>
          <a:p>
            <a:r>
              <a:t>………or</a:t>
            </a:r>
          </a:p>
        </p:txBody>
      </p:sp>
      <p:sp>
        <p:nvSpPr>
          <p:cNvPr id="238" name="Shape 238"/>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Agree what matters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Agree the breakable plates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Establish the subtraction habit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Focus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Manageability, coherence and consonance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Simplification</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37"/>
                                        </p:tgtEl>
                                        <p:attrNameLst>
                                          <p:attrName>style.visibility</p:attrName>
                                        </p:attrNameLst>
                                      </p:cBhvr>
                                      <p:to>
                                        <p:strVal val="visible"/>
                                      </p:to>
                                    </p:set>
                                    <p:animEffect transition="in" filter="dissolve">
                                      <p:cBhvr>
                                        <p:cTn id="7" dur="1250"/>
                                        <p:tgtEl>
                                          <p:spTgt spid="23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2" nodeType="clickEffect">
                                  <p:stCondLst>
                                    <p:cond delay="0"/>
                                  </p:stCondLst>
                                  <p:iterate>
                                    <p:tmAbs val="0"/>
                                  </p:iterate>
                                  <p:childTnLst>
                                    <p:set>
                                      <p:cBhvr>
                                        <p:cTn id="11" fill="hold"/>
                                        <p:tgtEl>
                                          <p:spTgt spid="238">
                                            <p:bg/>
                                          </p:spTgt>
                                        </p:tgtEl>
                                        <p:attrNameLst>
                                          <p:attrName>style.visibility</p:attrName>
                                        </p:attrNameLst>
                                      </p:cBhvr>
                                      <p:to>
                                        <p:strVal val="visible"/>
                                      </p:to>
                                    </p:set>
                                    <p:animEffect transition="in" filter="box(out)">
                                      <p:cBhvr>
                                        <p:cTn id="12" dur="1000"/>
                                        <p:tgtEl>
                                          <p:spTgt spid="238">
                                            <p:bg/>
                                          </p:spTgt>
                                        </p:tgtEl>
                                      </p:cBhvr>
                                    </p:animEffect>
                                  </p:childTnLst>
                                </p:cTn>
                              </p:par>
                              <p:par>
                                <p:cTn id="13" presetID="4" presetClass="entr" presetSubtype="32" fill="hold" grpId="2" nodeType="withEffect">
                                  <p:stCondLst>
                                    <p:cond delay="0"/>
                                  </p:stCondLst>
                                  <p:iterate>
                                    <p:tmAbs val="0"/>
                                  </p:iterate>
                                  <p:childTnLst>
                                    <p:set>
                                      <p:cBhvr>
                                        <p:cTn id="14" fill="hold"/>
                                        <p:tgtEl>
                                          <p:spTgt spid="238">
                                            <p:txEl>
                                              <p:pRg st="0" end="0"/>
                                            </p:txEl>
                                          </p:spTgt>
                                        </p:tgtEl>
                                        <p:attrNameLst>
                                          <p:attrName>style.visibility</p:attrName>
                                        </p:attrNameLst>
                                      </p:cBhvr>
                                      <p:to>
                                        <p:strVal val="visible"/>
                                      </p:to>
                                    </p:set>
                                    <p:animEffect transition="in" filter="box(out)">
                                      <p:cBhvr>
                                        <p:cTn id="15" dur="1000"/>
                                        <p:tgtEl>
                                          <p:spTgt spid="238">
                                            <p:txEl>
                                              <p:pRg st="0" end="0"/>
                                            </p:txEl>
                                          </p:spTgt>
                                        </p:tgtEl>
                                      </p:cBhvr>
                                    </p:animEffect>
                                  </p:childTnLst>
                                </p:cTn>
                              </p:par>
                            </p:childTnLst>
                          </p:cTn>
                        </p:par>
                        <p:par>
                          <p:cTn id="16" fill="hold">
                            <p:stCondLst>
                              <p:cond delay="1000"/>
                            </p:stCondLst>
                            <p:childTnLst>
                              <p:par>
                                <p:cTn id="17" presetID="4" presetClass="entr" presetSubtype="32" fill="hold" grpId="2" nodeType="afterEffect">
                                  <p:stCondLst>
                                    <p:cond delay="0"/>
                                  </p:stCondLst>
                                  <p:iterate>
                                    <p:tmAbs val="0"/>
                                  </p:iterate>
                                  <p:childTnLst>
                                    <p:set>
                                      <p:cBhvr>
                                        <p:cTn id="18" fill="hold"/>
                                        <p:tgtEl>
                                          <p:spTgt spid="238">
                                            <p:txEl>
                                              <p:pRg st="1" end="1"/>
                                            </p:txEl>
                                          </p:spTgt>
                                        </p:tgtEl>
                                        <p:attrNameLst>
                                          <p:attrName>style.visibility</p:attrName>
                                        </p:attrNameLst>
                                      </p:cBhvr>
                                      <p:to>
                                        <p:strVal val="visible"/>
                                      </p:to>
                                    </p:set>
                                    <p:animEffect transition="in" filter="box(out)">
                                      <p:cBhvr>
                                        <p:cTn id="19" dur="1000"/>
                                        <p:tgtEl>
                                          <p:spTgt spid="238">
                                            <p:txEl>
                                              <p:pRg st="1" end="1"/>
                                            </p:txEl>
                                          </p:spTgt>
                                        </p:tgtEl>
                                      </p:cBhvr>
                                    </p:animEffect>
                                  </p:childTnLst>
                                </p:cTn>
                              </p:par>
                            </p:childTnLst>
                          </p:cTn>
                        </p:par>
                        <p:par>
                          <p:cTn id="20" fill="hold">
                            <p:stCondLst>
                              <p:cond delay="2000"/>
                            </p:stCondLst>
                            <p:childTnLst>
                              <p:par>
                                <p:cTn id="21" presetID="4" presetClass="entr" presetSubtype="32" fill="hold" grpId="2" nodeType="afterEffect">
                                  <p:stCondLst>
                                    <p:cond delay="0"/>
                                  </p:stCondLst>
                                  <p:iterate>
                                    <p:tmAbs val="0"/>
                                  </p:iterate>
                                  <p:childTnLst>
                                    <p:set>
                                      <p:cBhvr>
                                        <p:cTn id="22" fill="hold"/>
                                        <p:tgtEl>
                                          <p:spTgt spid="238">
                                            <p:txEl>
                                              <p:pRg st="2" end="2"/>
                                            </p:txEl>
                                          </p:spTgt>
                                        </p:tgtEl>
                                        <p:attrNameLst>
                                          <p:attrName>style.visibility</p:attrName>
                                        </p:attrNameLst>
                                      </p:cBhvr>
                                      <p:to>
                                        <p:strVal val="visible"/>
                                      </p:to>
                                    </p:set>
                                    <p:animEffect transition="in" filter="box(out)">
                                      <p:cBhvr>
                                        <p:cTn id="23" dur="1000"/>
                                        <p:tgtEl>
                                          <p:spTgt spid="23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32" fill="hold" grpId="2" nodeType="clickEffect">
                                  <p:stCondLst>
                                    <p:cond delay="0"/>
                                  </p:stCondLst>
                                  <p:iterate>
                                    <p:tmAbs val="0"/>
                                  </p:iterate>
                                  <p:childTnLst>
                                    <p:set>
                                      <p:cBhvr>
                                        <p:cTn id="27" fill="hold"/>
                                        <p:tgtEl>
                                          <p:spTgt spid="238">
                                            <p:txEl>
                                              <p:pRg st="3" end="3"/>
                                            </p:txEl>
                                          </p:spTgt>
                                        </p:tgtEl>
                                        <p:attrNameLst>
                                          <p:attrName>style.visibility</p:attrName>
                                        </p:attrNameLst>
                                      </p:cBhvr>
                                      <p:to>
                                        <p:strVal val="visible"/>
                                      </p:to>
                                    </p:set>
                                    <p:animEffect transition="in" filter="box(out)">
                                      <p:cBhvr>
                                        <p:cTn id="28" dur="1000"/>
                                        <p:tgtEl>
                                          <p:spTgt spid="238">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32" fill="hold" grpId="2" nodeType="clickEffect">
                                  <p:stCondLst>
                                    <p:cond delay="0"/>
                                  </p:stCondLst>
                                  <p:iterate>
                                    <p:tmAbs val="0"/>
                                  </p:iterate>
                                  <p:childTnLst>
                                    <p:set>
                                      <p:cBhvr>
                                        <p:cTn id="32" fill="hold"/>
                                        <p:tgtEl>
                                          <p:spTgt spid="238">
                                            <p:txEl>
                                              <p:pRg st="4" end="4"/>
                                            </p:txEl>
                                          </p:spTgt>
                                        </p:tgtEl>
                                        <p:attrNameLst>
                                          <p:attrName>style.visibility</p:attrName>
                                        </p:attrNameLst>
                                      </p:cBhvr>
                                      <p:to>
                                        <p:strVal val="visible"/>
                                      </p:to>
                                    </p:set>
                                    <p:animEffect transition="in" filter="box(out)">
                                      <p:cBhvr>
                                        <p:cTn id="33" dur="1000"/>
                                        <p:tgtEl>
                                          <p:spTgt spid="238">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32" fill="hold" grpId="2" nodeType="clickEffect">
                                  <p:stCondLst>
                                    <p:cond delay="0"/>
                                  </p:stCondLst>
                                  <p:iterate>
                                    <p:tmAbs val="0"/>
                                  </p:iterate>
                                  <p:childTnLst>
                                    <p:set>
                                      <p:cBhvr>
                                        <p:cTn id="37" fill="hold"/>
                                        <p:tgtEl>
                                          <p:spTgt spid="238">
                                            <p:txEl>
                                              <p:pRg st="5" end="5"/>
                                            </p:txEl>
                                          </p:spTgt>
                                        </p:tgtEl>
                                        <p:attrNameLst>
                                          <p:attrName>style.visibility</p:attrName>
                                        </p:attrNameLst>
                                      </p:cBhvr>
                                      <p:to>
                                        <p:strVal val="visible"/>
                                      </p:to>
                                    </p:set>
                                    <p:animEffect transition="in" filter="box(out)">
                                      <p:cBhvr>
                                        <p:cTn id="38" dur="1000"/>
                                        <p:tgtEl>
                                          <p:spTgt spid="23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1" animBg="1" advAuto="0"/>
      <p:bldP spid="238" grpId="2" build="p" bldLvl="5"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p:cNvSpPr>
          <p:nvPr>
            <p:ph type="title"/>
          </p:nvPr>
        </p:nvSpPr>
        <p:spPr>
          <a:prstGeom prst="rect">
            <a:avLst/>
          </a:prstGeom>
        </p:spPr>
        <p:txBody>
          <a:bodyPr/>
          <a:lstStyle>
            <a:lvl1pPr defTabSz="467359">
              <a:spcBef>
                <a:spcPts val="2200"/>
              </a:spcBef>
              <a:defRPr sz="4800"/>
            </a:lvl1pPr>
          </a:lstStyle>
          <a:p>
            <a:r>
              <a:t>What makes a difference</a:t>
            </a:r>
          </a:p>
        </p:txBody>
      </p:sp>
      <p:sp>
        <p:nvSpPr>
          <p:cNvPr id="241" name="Shape 241"/>
          <p:cNvSpPr>
            <a:spLocks noGrp="1"/>
          </p:cNvSpPr>
          <p:nvPr>
            <p:ph type="body" idx="1"/>
          </p:nvPr>
        </p:nvSpPr>
        <p:spPr>
          <a:xfrm>
            <a:off x="406400" y="2743200"/>
            <a:ext cx="12192000" cy="6108700"/>
          </a:xfrm>
          <a:prstGeom prst="rect">
            <a:avLst/>
          </a:prstGeom>
        </p:spPr>
        <p:txBody>
          <a:bodyPr anchor="t"/>
          <a:lstStyle/>
          <a:p>
            <a:pPr marL="408940" indent="-408940" defTabSz="537462">
              <a:lnSpc>
                <a:spcPct val="100000"/>
              </a:lnSpc>
              <a:spcBef>
                <a:spcPts val="2500"/>
              </a:spcBef>
              <a:buClr>
                <a:schemeClr val="accent1"/>
              </a:buClr>
              <a:buSzPct val="104999"/>
              <a:buFont typeface="Avenir Next"/>
              <a:buChar char="▸"/>
              <a:defRPr sz="3100" cap="none" spc="0">
                <a:solidFill>
                  <a:srgbClr val="FFFFFF"/>
                </a:solidFill>
                <a:latin typeface="Avenir Next Medium"/>
                <a:ea typeface="Avenir Next Medium"/>
                <a:cs typeface="Avenir Next Medium"/>
                <a:sym typeface="Avenir Next Medium"/>
              </a:defRPr>
            </a:pPr>
            <a:r>
              <a:t>There are at least four important ingredients for improving education. The first are the professional skills of those who work with children.</a:t>
            </a:r>
          </a:p>
          <a:p>
            <a:pPr marL="408940" indent="-408940" defTabSz="537462">
              <a:lnSpc>
                <a:spcPct val="100000"/>
              </a:lnSpc>
              <a:spcBef>
                <a:spcPts val="2500"/>
              </a:spcBef>
              <a:buClr>
                <a:schemeClr val="accent1"/>
              </a:buClr>
              <a:buSzPct val="104999"/>
              <a:buFont typeface="Avenir Next"/>
              <a:buChar char="▸"/>
              <a:defRPr sz="3100" cap="none" spc="0">
                <a:solidFill>
                  <a:srgbClr val="FFFFFF"/>
                </a:solidFill>
                <a:latin typeface="Avenir Next Medium"/>
                <a:ea typeface="Avenir Next Medium"/>
                <a:cs typeface="Avenir Next Medium"/>
                <a:sym typeface="Avenir Next Medium"/>
              </a:defRPr>
            </a:pPr>
            <a:r>
              <a:t>Research has shown that factors like national or regional policies are less influential on pupils’ achievements than factors within each school</a:t>
            </a:r>
          </a:p>
          <a:p>
            <a:pPr marL="408940" indent="-408940" defTabSz="537462">
              <a:lnSpc>
                <a:spcPct val="100000"/>
              </a:lnSpc>
              <a:spcBef>
                <a:spcPts val="2500"/>
              </a:spcBef>
              <a:buClr>
                <a:schemeClr val="accent1"/>
              </a:buClr>
              <a:buSzPct val="104999"/>
              <a:buFont typeface="Avenir Next"/>
              <a:buChar char="▸"/>
              <a:defRPr sz="3100" cap="none" spc="0">
                <a:solidFill>
                  <a:srgbClr val="FFFFFF"/>
                </a:solidFill>
                <a:latin typeface="Avenir Next Medium"/>
                <a:ea typeface="Avenir Next Medium"/>
                <a:cs typeface="Avenir Next Medium"/>
                <a:sym typeface="Avenir Next Medium"/>
              </a:defRPr>
            </a:pPr>
            <a:r>
              <a:t>Of the school factors, the skills of staff came top.</a:t>
            </a:r>
          </a:p>
          <a:p>
            <a:pPr marL="408940" indent="-408940" defTabSz="537462">
              <a:lnSpc>
                <a:spcPct val="100000"/>
              </a:lnSpc>
              <a:spcBef>
                <a:spcPts val="2500"/>
              </a:spcBef>
              <a:buClr>
                <a:schemeClr val="accent1"/>
              </a:buClr>
              <a:buSzPct val="104999"/>
              <a:buFont typeface="Avenir Next"/>
              <a:buChar char="▸"/>
              <a:defRPr sz="3100" cap="none" spc="0">
                <a:solidFill>
                  <a:srgbClr val="FFFFFF"/>
                </a:solidFill>
                <a:latin typeface="Avenir Next Medium"/>
                <a:ea typeface="Avenir Next Medium"/>
                <a:cs typeface="Avenir Next Medium"/>
                <a:sym typeface="Avenir Next Medium"/>
              </a:defRPr>
            </a:pPr>
            <a:r>
              <a:t>The most important of these was effective classroom management</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2" fill="hold" grpId="1" nodeType="clickEffect">
                                  <p:stCondLst>
                                    <p:cond delay="0"/>
                                  </p:stCondLst>
                                  <p:iterate>
                                    <p:tmAbs val="0"/>
                                  </p:iterate>
                                  <p:childTnLst>
                                    <p:set>
                                      <p:cBhvr>
                                        <p:cTn id="6" fill="hold"/>
                                        <p:tgtEl>
                                          <p:spTgt spid="241">
                                            <p:bg/>
                                          </p:spTgt>
                                        </p:tgtEl>
                                        <p:attrNameLst>
                                          <p:attrName>style.visibility</p:attrName>
                                        </p:attrNameLst>
                                      </p:cBhvr>
                                      <p:to>
                                        <p:strVal val="visible"/>
                                      </p:to>
                                    </p:set>
                                    <p:anim calcmode="lin" valueType="num">
                                      <p:cBhvr>
                                        <p:cTn id="7" dur="500" fill="hold"/>
                                        <p:tgtEl>
                                          <p:spTgt spid="241">
                                            <p:bg/>
                                          </p:spTgt>
                                        </p:tgtEl>
                                        <p:attrNameLst>
                                          <p:attrName>ppt_x</p:attrName>
                                        </p:attrNameLst>
                                      </p:cBhvr>
                                      <p:tavLst>
                                        <p:tav tm="0">
                                          <p:val>
                                            <p:strVal val="1+#ppt_w/2"/>
                                          </p:val>
                                        </p:tav>
                                        <p:tav tm="100000">
                                          <p:val>
                                            <p:strVal val="#ppt_x"/>
                                          </p:val>
                                        </p:tav>
                                      </p:tavLst>
                                    </p:anim>
                                    <p:anim calcmode="lin" valueType="num">
                                      <p:cBhvr>
                                        <p:cTn id="8" dur="500" fill="hold"/>
                                        <p:tgtEl>
                                          <p:spTgt spid="241">
                                            <p:bg/>
                                          </p:spTgt>
                                        </p:tgtEl>
                                        <p:attrNameLst>
                                          <p:attrName>ppt_y</p:attrName>
                                        </p:attrNameLst>
                                      </p:cBhvr>
                                      <p:tavLst>
                                        <p:tav tm="0">
                                          <p:val>
                                            <p:strVal val="#ppt_y"/>
                                          </p:val>
                                        </p:tav>
                                        <p:tav tm="100000">
                                          <p:val>
                                            <p:strVal val="#ppt_y"/>
                                          </p:val>
                                        </p:tav>
                                      </p:tavLst>
                                    </p:anim>
                                  </p:childTnLst>
                                </p:cTn>
                              </p:par>
                              <p:par>
                                <p:cTn id="9" presetID="2" presetClass="entr" presetSubtype="2" fill="hold" grpId="1" nodeType="withEffect">
                                  <p:stCondLst>
                                    <p:cond delay="0"/>
                                  </p:stCondLst>
                                  <p:iterate>
                                    <p:tmAbs val="0"/>
                                  </p:iterate>
                                  <p:childTnLst>
                                    <p:set>
                                      <p:cBhvr>
                                        <p:cTn id="10" fill="hold"/>
                                        <p:tgtEl>
                                          <p:spTgt spid="241">
                                            <p:txEl>
                                              <p:pRg st="0" end="0"/>
                                            </p:txEl>
                                          </p:spTgt>
                                        </p:tgtEl>
                                        <p:attrNameLst>
                                          <p:attrName>style.visibility</p:attrName>
                                        </p:attrNameLst>
                                      </p:cBhvr>
                                      <p:to>
                                        <p:strVal val="visible"/>
                                      </p:to>
                                    </p:set>
                                    <p:anim calcmode="lin" valueType="num">
                                      <p:cBhvr>
                                        <p:cTn id="11" dur="500" fill="hold"/>
                                        <p:tgtEl>
                                          <p:spTgt spid="241">
                                            <p:txEl>
                                              <p:pRg st="0" end="0"/>
                                            </p:txEl>
                                          </p:spTgt>
                                        </p:tgtEl>
                                        <p:attrNameLst>
                                          <p:attrName>ppt_x</p:attrName>
                                        </p:attrNameLst>
                                      </p:cBhvr>
                                      <p:tavLst>
                                        <p:tav tm="0">
                                          <p:val>
                                            <p:strVal val="1+#ppt_w/2"/>
                                          </p:val>
                                        </p:tav>
                                        <p:tav tm="100000">
                                          <p:val>
                                            <p:strVal val="#ppt_x"/>
                                          </p:val>
                                        </p:tav>
                                      </p:tavLst>
                                    </p:anim>
                                    <p:anim calcmode="lin" valueType="num">
                                      <p:cBhvr>
                                        <p:cTn id="12" dur="500" fill="hold"/>
                                        <p:tgtEl>
                                          <p:spTgt spid="241">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1" nodeType="afterEffect">
                                  <p:stCondLst>
                                    <p:cond delay="0"/>
                                  </p:stCondLst>
                                  <p:iterate>
                                    <p:tmAbs val="0"/>
                                  </p:iterate>
                                  <p:childTnLst>
                                    <p:set>
                                      <p:cBhvr>
                                        <p:cTn id="15" fill="hold"/>
                                        <p:tgtEl>
                                          <p:spTgt spid="241">
                                            <p:txEl>
                                              <p:pRg st="1" end="1"/>
                                            </p:txEl>
                                          </p:spTgt>
                                        </p:tgtEl>
                                        <p:attrNameLst>
                                          <p:attrName>style.visibility</p:attrName>
                                        </p:attrNameLst>
                                      </p:cBhvr>
                                      <p:to>
                                        <p:strVal val="visible"/>
                                      </p:to>
                                    </p:set>
                                    <p:anim calcmode="lin" valueType="num">
                                      <p:cBhvr>
                                        <p:cTn id="16" dur="500" fill="hold"/>
                                        <p:tgtEl>
                                          <p:spTgt spid="241">
                                            <p:txEl>
                                              <p:pRg st="1" end="1"/>
                                            </p:txEl>
                                          </p:spTgt>
                                        </p:tgtEl>
                                        <p:attrNameLst>
                                          <p:attrName>ppt_x</p:attrName>
                                        </p:attrNameLst>
                                      </p:cBhvr>
                                      <p:tavLst>
                                        <p:tav tm="0">
                                          <p:val>
                                            <p:strVal val="1+#ppt_w/2"/>
                                          </p:val>
                                        </p:tav>
                                        <p:tav tm="100000">
                                          <p:val>
                                            <p:strVal val="#ppt_x"/>
                                          </p:val>
                                        </p:tav>
                                      </p:tavLst>
                                    </p:anim>
                                    <p:anim calcmode="lin" valueType="num">
                                      <p:cBhvr>
                                        <p:cTn id="17" dur="500" fill="hold"/>
                                        <p:tgtEl>
                                          <p:spTgt spid="241">
                                            <p:txEl>
                                              <p:pRg st="1" end="1"/>
                                            </p:txEl>
                                          </p:spTgt>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1" nodeType="afterEffect">
                                  <p:stCondLst>
                                    <p:cond delay="0"/>
                                  </p:stCondLst>
                                  <p:iterate>
                                    <p:tmAbs val="0"/>
                                  </p:iterate>
                                  <p:childTnLst>
                                    <p:set>
                                      <p:cBhvr>
                                        <p:cTn id="20" fill="hold"/>
                                        <p:tgtEl>
                                          <p:spTgt spid="241">
                                            <p:txEl>
                                              <p:pRg st="2" end="2"/>
                                            </p:txEl>
                                          </p:spTgt>
                                        </p:tgtEl>
                                        <p:attrNameLst>
                                          <p:attrName>style.visibility</p:attrName>
                                        </p:attrNameLst>
                                      </p:cBhvr>
                                      <p:to>
                                        <p:strVal val="visible"/>
                                      </p:to>
                                    </p:set>
                                    <p:anim calcmode="lin" valueType="num">
                                      <p:cBhvr>
                                        <p:cTn id="21" dur="500" fill="hold"/>
                                        <p:tgtEl>
                                          <p:spTgt spid="241">
                                            <p:txEl>
                                              <p:pRg st="2" end="2"/>
                                            </p:txEl>
                                          </p:spTgt>
                                        </p:tgtEl>
                                        <p:attrNameLst>
                                          <p:attrName>ppt_x</p:attrName>
                                        </p:attrNameLst>
                                      </p:cBhvr>
                                      <p:tavLst>
                                        <p:tav tm="0">
                                          <p:val>
                                            <p:strVal val="1+#ppt_w/2"/>
                                          </p:val>
                                        </p:tav>
                                        <p:tav tm="100000">
                                          <p:val>
                                            <p:strVal val="#ppt_x"/>
                                          </p:val>
                                        </p:tav>
                                      </p:tavLst>
                                    </p:anim>
                                    <p:anim calcmode="lin" valueType="num">
                                      <p:cBhvr>
                                        <p:cTn id="22" dur="500" fill="hold"/>
                                        <p:tgtEl>
                                          <p:spTgt spid="24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1" nodeType="clickEffect">
                                  <p:stCondLst>
                                    <p:cond delay="0"/>
                                  </p:stCondLst>
                                  <p:iterate>
                                    <p:tmAbs val="0"/>
                                  </p:iterate>
                                  <p:childTnLst>
                                    <p:set>
                                      <p:cBhvr>
                                        <p:cTn id="26" fill="hold"/>
                                        <p:tgtEl>
                                          <p:spTgt spid="241">
                                            <p:txEl>
                                              <p:pRg st="3" end="3"/>
                                            </p:txEl>
                                          </p:spTgt>
                                        </p:tgtEl>
                                        <p:attrNameLst>
                                          <p:attrName>style.visibility</p:attrName>
                                        </p:attrNameLst>
                                      </p:cBhvr>
                                      <p:to>
                                        <p:strVal val="visible"/>
                                      </p:to>
                                    </p:set>
                                    <p:anim calcmode="lin" valueType="num">
                                      <p:cBhvr>
                                        <p:cTn id="27" dur="500" fill="hold"/>
                                        <p:tgtEl>
                                          <p:spTgt spid="241">
                                            <p:txEl>
                                              <p:pRg st="3" end="3"/>
                                            </p:txEl>
                                          </p:spTgt>
                                        </p:tgtEl>
                                        <p:attrNameLst>
                                          <p:attrName>ppt_x</p:attrName>
                                        </p:attrNameLst>
                                      </p:cBhvr>
                                      <p:tavLst>
                                        <p:tav tm="0">
                                          <p:val>
                                            <p:strVal val="1+#ppt_w/2"/>
                                          </p:val>
                                        </p:tav>
                                        <p:tav tm="100000">
                                          <p:val>
                                            <p:strVal val="#ppt_x"/>
                                          </p:val>
                                        </p:tav>
                                      </p:tavLst>
                                    </p:anim>
                                    <p:anim calcmode="lin" valueType="num">
                                      <p:cBhvr>
                                        <p:cTn id="28" dur="500" fill="hold"/>
                                        <p:tgtEl>
                                          <p:spTgt spid="241">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1" build="p" bldLvl="5"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a:spLocks noGrp="1"/>
          </p:cNvSpPr>
          <p:nvPr>
            <p:ph type="title"/>
          </p:nvPr>
        </p:nvSpPr>
        <p:spPr>
          <a:prstGeom prst="rect">
            <a:avLst/>
          </a:prstGeom>
        </p:spPr>
        <p:txBody>
          <a:bodyPr/>
          <a:lstStyle>
            <a:lvl1pPr defTabSz="467359">
              <a:spcBef>
                <a:spcPts val="2200"/>
              </a:spcBef>
              <a:defRPr sz="4800"/>
            </a:lvl1pPr>
          </a:lstStyle>
          <a:p>
            <a:r>
              <a:t>The other factors</a:t>
            </a:r>
          </a:p>
        </p:txBody>
      </p:sp>
      <p:sp>
        <p:nvSpPr>
          <p:cNvPr id="244" name="Shape 244"/>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second vital ingredient is the raising of aspirations and expectations.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Third, staff morale and attitude to their craft. It is hard to improve what you do through clenched teeth.</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Fourth is the climate within the school..a positive attitude to improvement in which people look at what is happening in classrooms, reflect on it and implement judicious change</a:t>
            </a:r>
          </a:p>
        </p:txBody>
      </p:sp>
    </p:spTree>
  </p:cSld>
  <p:clrMapOvr>
    <a:masterClrMapping/>
  </p:clrMapOvr>
  <mc:AlternateContent xmlns:mc="http://schemas.openxmlformats.org/markup-compatibility/2006" xmlns:p14="http://schemas.microsoft.com/office/powerpoint/2010/main">
    <mc:Choice Requires="p14">
      <p:transition spd="slow" p14:dur="1200">
        <p:push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2" fill="hold" grpId="1" nodeType="clickEffect">
                                  <p:stCondLst>
                                    <p:cond delay="0"/>
                                  </p:stCondLst>
                                  <p:iterate>
                                    <p:tmAbs val="0"/>
                                  </p:iterate>
                                  <p:childTnLst>
                                    <p:set>
                                      <p:cBhvr>
                                        <p:cTn id="6" fill="hold"/>
                                        <p:tgtEl>
                                          <p:spTgt spid="244">
                                            <p:bg/>
                                          </p:spTgt>
                                        </p:tgtEl>
                                        <p:attrNameLst>
                                          <p:attrName>style.visibility</p:attrName>
                                        </p:attrNameLst>
                                      </p:cBhvr>
                                      <p:to>
                                        <p:strVal val="visible"/>
                                      </p:to>
                                    </p:set>
                                    <p:anim calcmode="lin" valueType="num">
                                      <p:cBhvr>
                                        <p:cTn id="7" dur="500" fill="hold"/>
                                        <p:tgtEl>
                                          <p:spTgt spid="244">
                                            <p:bg/>
                                          </p:spTgt>
                                        </p:tgtEl>
                                        <p:attrNameLst>
                                          <p:attrName>ppt_x</p:attrName>
                                        </p:attrNameLst>
                                      </p:cBhvr>
                                      <p:tavLst>
                                        <p:tav tm="0">
                                          <p:val>
                                            <p:strVal val="1+#ppt_w/2"/>
                                          </p:val>
                                        </p:tav>
                                        <p:tav tm="100000">
                                          <p:val>
                                            <p:strVal val="#ppt_x"/>
                                          </p:val>
                                        </p:tav>
                                      </p:tavLst>
                                    </p:anim>
                                    <p:anim calcmode="lin" valueType="num">
                                      <p:cBhvr>
                                        <p:cTn id="8" dur="500" fill="hold"/>
                                        <p:tgtEl>
                                          <p:spTgt spid="244">
                                            <p:bg/>
                                          </p:spTgt>
                                        </p:tgtEl>
                                        <p:attrNameLst>
                                          <p:attrName>ppt_y</p:attrName>
                                        </p:attrNameLst>
                                      </p:cBhvr>
                                      <p:tavLst>
                                        <p:tav tm="0">
                                          <p:val>
                                            <p:strVal val="#ppt_y"/>
                                          </p:val>
                                        </p:tav>
                                        <p:tav tm="100000">
                                          <p:val>
                                            <p:strVal val="#ppt_y"/>
                                          </p:val>
                                        </p:tav>
                                      </p:tavLst>
                                    </p:anim>
                                  </p:childTnLst>
                                </p:cTn>
                              </p:par>
                              <p:par>
                                <p:cTn id="9" presetID="2" presetClass="entr" presetSubtype="2" fill="hold" grpId="1" nodeType="withEffect">
                                  <p:stCondLst>
                                    <p:cond delay="0"/>
                                  </p:stCondLst>
                                  <p:iterate>
                                    <p:tmAbs val="0"/>
                                  </p:iterate>
                                  <p:childTnLst>
                                    <p:set>
                                      <p:cBhvr>
                                        <p:cTn id="10" fill="hold"/>
                                        <p:tgtEl>
                                          <p:spTgt spid="244">
                                            <p:txEl>
                                              <p:pRg st="0" end="0"/>
                                            </p:txEl>
                                          </p:spTgt>
                                        </p:tgtEl>
                                        <p:attrNameLst>
                                          <p:attrName>style.visibility</p:attrName>
                                        </p:attrNameLst>
                                      </p:cBhvr>
                                      <p:to>
                                        <p:strVal val="visible"/>
                                      </p:to>
                                    </p:set>
                                    <p:anim calcmode="lin" valueType="num">
                                      <p:cBhvr>
                                        <p:cTn id="11" dur="500" fill="hold"/>
                                        <p:tgtEl>
                                          <p:spTgt spid="244">
                                            <p:txEl>
                                              <p:pRg st="0" end="0"/>
                                            </p:txEl>
                                          </p:spTgt>
                                        </p:tgtEl>
                                        <p:attrNameLst>
                                          <p:attrName>ppt_x</p:attrName>
                                        </p:attrNameLst>
                                      </p:cBhvr>
                                      <p:tavLst>
                                        <p:tav tm="0">
                                          <p:val>
                                            <p:strVal val="1+#ppt_w/2"/>
                                          </p:val>
                                        </p:tav>
                                        <p:tav tm="100000">
                                          <p:val>
                                            <p:strVal val="#ppt_x"/>
                                          </p:val>
                                        </p:tav>
                                      </p:tavLst>
                                    </p:anim>
                                    <p:anim calcmode="lin" valueType="num">
                                      <p:cBhvr>
                                        <p:cTn id="12" dur="500" fill="hold"/>
                                        <p:tgtEl>
                                          <p:spTgt spid="244">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1" nodeType="afterEffect">
                                  <p:stCondLst>
                                    <p:cond delay="0"/>
                                  </p:stCondLst>
                                  <p:iterate>
                                    <p:tmAbs val="0"/>
                                  </p:iterate>
                                  <p:childTnLst>
                                    <p:set>
                                      <p:cBhvr>
                                        <p:cTn id="15" fill="hold"/>
                                        <p:tgtEl>
                                          <p:spTgt spid="244">
                                            <p:txEl>
                                              <p:pRg st="1" end="1"/>
                                            </p:txEl>
                                          </p:spTgt>
                                        </p:tgtEl>
                                        <p:attrNameLst>
                                          <p:attrName>style.visibility</p:attrName>
                                        </p:attrNameLst>
                                      </p:cBhvr>
                                      <p:to>
                                        <p:strVal val="visible"/>
                                      </p:to>
                                    </p:set>
                                    <p:anim calcmode="lin" valueType="num">
                                      <p:cBhvr>
                                        <p:cTn id="16" dur="500" fill="hold"/>
                                        <p:tgtEl>
                                          <p:spTgt spid="244">
                                            <p:txEl>
                                              <p:pRg st="1" end="1"/>
                                            </p:txEl>
                                          </p:spTgt>
                                        </p:tgtEl>
                                        <p:attrNameLst>
                                          <p:attrName>ppt_x</p:attrName>
                                        </p:attrNameLst>
                                      </p:cBhvr>
                                      <p:tavLst>
                                        <p:tav tm="0">
                                          <p:val>
                                            <p:strVal val="1+#ppt_w/2"/>
                                          </p:val>
                                        </p:tav>
                                        <p:tav tm="100000">
                                          <p:val>
                                            <p:strVal val="#ppt_x"/>
                                          </p:val>
                                        </p:tav>
                                      </p:tavLst>
                                    </p:anim>
                                    <p:anim calcmode="lin" valueType="num">
                                      <p:cBhvr>
                                        <p:cTn id="17" dur="500" fill="hold"/>
                                        <p:tgtEl>
                                          <p:spTgt spid="244">
                                            <p:txEl>
                                              <p:pRg st="1" end="1"/>
                                            </p:txEl>
                                          </p:spTgt>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1" nodeType="afterEffect">
                                  <p:stCondLst>
                                    <p:cond delay="0"/>
                                  </p:stCondLst>
                                  <p:iterate>
                                    <p:tmAbs val="0"/>
                                  </p:iterate>
                                  <p:childTnLst>
                                    <p:set>
                                      <p:cBhvr>
                                        <p:cTn id="20" fill="hold"/>
                                        <p:tgtEl>
                                          <p:spTgt spid="244">
                                            <p:txEl>
                                              <p:pRg st="2" end="2"/>
                                            </p:txEl>
                                          </p:spTgt>
                                        </p:tgtEl>
                                        <p:attrNameLst>
                                          <p:attrName>style.visibility</p:attrName>
                                        </p:attrNameLst>
                                      </p:cBhvr>
                                      <p:to>
                                        <p:strVal val="visible"/>
                                      </p:to>
                                    </p:set>
                                    <p:anim calcmode="lin" valueType="num">
                                      <p:cBhvr>
                                        <p:cTn id="21" dur="500" fill="hold"/>
                                        <p:tgtEl>
                                          <p:spTgt spid="244">
                                            <p:txEl>
                                              <p:pRg st="2" end="2"/>
                                            </p:txEl>
                                          </p:spTgt>
                                        </p:tgtEl>
                                        <p:attrNameLst>
                                          <p:attrName>ppt_x</p:attrName>
                                        </p:attrNameLst>
                                      </p:cBhvr>
                                      <p:tavLst>
                                        <p:tav tm="0">
                                          <p:val>
                                            <p:strVal val="1+#ppt_w/2"/>
                                          </p:val>
                                        </p:tav>
                                        <p:tav tm="100000">
                                          <p:val>
                                            <p:strVal val="#ppt_x"/>
                                          </p:val>
                                        </p:tav>
                                      </p:tavLst>
                                    </p:anim>
                                    <p:anim calcmode="lin" valueType="num">
                                      <p:cBhvr>
                                        <p:cTn id="22" dur="500" fill="hold"/>
                                        <p:tgtEl>
                                          <p:spTgt spid="24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1" build="p" bldLvl="5"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a:spLocks noGrp="1"/>
          </p:cNvSpPr>
          <p:nvPr>
            <p:ph type="title"/>
          </p:nvPr>
        </p:nvSpPr>
        <p:spPr>
          <a:prstGeom prst="rect">
            <a:avLst/>
          </a:prstGeom>
        </p:spPr>
        <p:txBody>
          <a:bodyPr/>
          <a:lstStyle>
            <a:lvl1pPr defTabSz="467359">
              <a:spcBef>
                <a:spcPts val="2200"/>
              </a:spcBef>
              <a:defRPr sz="4800"/>
            </a:lvl1pPr>
          </a:lstStyle>
          <a:p>
            <a:r>
              <a:t>What makes learning successful?</a:t>
            </a:r>
          </a:p>
        </p:txBody>
      </p:sp>
      <p:sp>
        <p:nvSpPr>
          <p:cNvPr id="247" name="Shape 247"/>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''My father would cry reading Dickens to us as kids. These are the passages I remember.'’ Malcolm Gladwell  </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''One looks back with appreciation to the brilliant teachers - but with gratitude to those who touched our human feelings. The curriculum is so much necessary raw material - but warmth is the vital element for the growing plant and for the soul of the child.'’ Carl Jung </a:t>
            </a:r>
          </a:p>
        </p:txBody>
      </p:sp>
      <p:pic>
        <p:nvPicPr>
          <p:cNvPr id="248" name="media1.m4a"/>
          <p:cNvPicPr>
            <a:picLocks/>
          </p:cNvPicPr>
          <p:nvPr>
            <a:audioFile r:link="rId2"/>
            <p:extLst>
              <p:ext uri="{DAA4B4D4-6D71-4841-9C94-3DE7FCFB9230}">
                <p14:media xmlns:p14="http://schemas.microsoft.com/office/powerpoint/2010/main" r:embed="rId1"/>
              </p:ext>
            </p:extLst>
          </p:nvPr>
        </p:nvPicPr>
        <p:blipFill>
          <a:blip r:embed="rId4">
            <a:extLst/>
          </a:blip>
          <a:stretch>
            <a:fillRect/>
          </a:stretch>
        </p:blipFill>
        <p:spPr>
          <a:xfrm>
            <a:off x="5802850" y="6621684"/>
            <a:ext cx="571501" cy="571501"/>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push dir="r"/>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2532592" fill="hold"/>
                                        <p:tgtEl>
                                          <p:spTgt spid="24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0">
                  <p:stCondLst>
                    <p:cond delay="indefinite"/>
                  </p:stCondLst>
                </p:cTn>
                <p:tgtEl>
                  <p:spTgt spid="24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Shape 250"/>
          <p:cNvSpPr>
            <a:spLocks noGrp="1"/>
          </p:cNvSpPr>
          <p:nvPr>
            <p:ph type="title"/>
          </p:nvPr>
        </p:nvSpPr>
        <p:spPr>
          <a:prstGeom prst="rect">
            <a:avLst/>
          </a:prstGeom>
        </p:spPr>
        <p:txBody>
          <a:bodyPr/>
          <a:lstStyle>
            <a:lvl1pPr defTabSz="467359">
              <a:spcBef>
                <a:spcPts val="2200"/>
              </a:spcBef>
              <a:defRPr sz="4800"/>
            </a:lvl1pPr>
          </a:lstStyle>
          <a:p>
            <a:r>
              <a:t>Why books and teachers matter</a:t>
            </a:r>
          </a:p>
        </p:txBody>
      </p:sp>
      <p:sp>
        <p:nvSpPr>
          <p:cNvPr id="251" name="Shape 251"/>
          <p:cNvSpPr>
            <a:spLocks noGrp="1"/>
          </p:cNvSpPr>
          <p:nvPr>
            <p:ph type="body" idx="1"/>
          </p:nvPr>
        </p:nvSpPr>
        <p:spPr>
          <a:xfrm>
            <a:off x="406400" y="2743200"/>
            <a:ext cx="12192000" cy="6108700"/>
          </a:xfrm>
          <a:prstGeom prst="rect">
            <a:avLst/>
          </a:prstGeom>
        </p:spPr>
        <p:txBody>
          <a:bodyPr anchor="t"/>
          <a:lstStyle>
            <a:lvl1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lvl1pPr>
          </a:lstStyle>
          <a:p>
            <a:r>
              <a:t>“I was supposed to be a welfare statistic……. It is because of a teacher that I sit at this table.  I remember her telling us one cold, miserable day that she could not make our clothing better; she could not provide us with food; she could not change the terrible segregated conditions under which we lived.  She could introduce us to the world of reading, the world of books and that is what she did.</a:t>
            </a:r>
          </a:p>
        </p:txBody>
      </p:sp>
    </p:spTree>
  </p:cSld>
  <p:clrMapOvr>
    <a:masterClrMapping/>
  </p:clrMapOvr>
  <mc:AlternateContent xmlns:mc="http://schemas.openxmlformats.org/markup-compatibility/2006" xmlns:p14="http://schemas.microsoft.com/office/powerpoint/2010/main">
    <mc:Choice Requires="p14">
      <p:transition spd="slow" p14:dur="1200">
        <p:push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p:cNvSpPr>
          <p:nvPr>
            <p:ph type="title"/>
          </p:nvPr>
        </p:nvSpPr>
        <p:spPr>
          <a:prstGeom prst="rect">
            <a:avLst/>
          </a:prstGeom>
        </p:spPr>
        <p:txBody>
          <a:bodyPr/>
          <a:lstStyle/>
          <a:p>
            <a:pPr defTabSz="467359">
              <a:spcBef>
                <a:spcPts val="2200"/>
              </a:spcBef>
              <a:defRPr sz="4800"/>
            </a:pPr>
            <a:endParaRPr/>
          </a:p>
        </p:txBody>
      </p:sp>
      <p:sp>
        <p:nvSpPr>
          <p:cNvPr id="254" name="Shape 254"/>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What a world!  I visited Asia and Africa.  I saw magnificent sunsets;  I tasted exotic foods; I fell in love and danced in wonderful halls.  I ran away with escaped slaves and stood beside a teenage martyr.  I visited lakes and streams and composed lines of verse.  I knew then that I wanted to help children do the same things, I wanted to weave magic.”</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endParaRP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	(From evidence submitted to ‘The National Commission		on Teaching and America’s future’, 1999.)</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a:spLocks noGrp="1"/>
          </p:cNvSpPr>
          <p:nvPr>
            <p:ph type="title"/>
          </p:nvPr>
        </p:nvSpPr>
        <p:spPr>
          <a:prstGeom prst="rect">
            <a:avLst/>
          </a:prstGeom>
        </p:spPr>
        <p:txBody>
          <a:bodyPr/>
          <a:lstStyle>
            <a:lvl1pPr defTabSz="467359">
              <a:spcBef>
                <a:spcPts val="2200"/>
              </a:spcBef>
              <a:defRPr sz="4800"/>
            </a:lvl1pPr>
          </a:lstStyle>
          <a:p>
            <a:r>
              <a:t>Effective Qualities</a:t>
            </a:r>
          </a:p>
        </p:txBody>
      </p:sp>
      <p:sp>
        <p:nvSpPr>
          <p:cNvPr id="257" name="Shape 257"/>
          <p:cNvSpPr>
            <a:spLocks noGrp="1"/>
          </p:cNvSpPr>
          <p:nvPr>
            <p:ph type="body" idx="1"/>
          </p:nvPr>
        </p:nvSpPr>
        <p:spPr>
          <a:xfrm>
            <a:off x="406400" y="2743200"/>
            <a:ext cx="12192000" cy="6108700"/>
          </a:xfrm>
          <a:prstGeom prst="rect">
            <a:avLst/>
          </a:prstGeom>
        </p:spPr>
        <p:txBody>
          <a:bodyPr anchor="t"/>
          <a:lstStyle/>
          <a:p>
            <a:pPr marL="422275" indent="-422275" defTabSz="554990">
              <a:lnSpc>
                <a:spcPct val="100000"/>
              </a:lnSpc>
              <a:spcBef>
                <a:spcPts val="26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Sharing the management of learning with pupils </a:t>
            </a:r>
          </a:p>
          <a:p>
            <a:pPr marL="422275" indent="-422275" defTabSz="554990">
              <a:lnSpc>
                <a:spcPct val="100000"/>
              </a:lnSpc>
              <a:spcBef>
                <a:spcPts val="26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Promoting the belief that attainment can improve </a:t>
            </a:r>
          </a:p>
          <a:p>
            <a:pPr marL="422275" indent="-422275" defTabSz="554990">
              <a:lnSpc>
                <a:spcPct val="100000"/>
              </a:lnSpc>
              <a:spcBef>
                <a:spcPts val="26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Using a wide range of sources of information </a:t>
            </a:r>
          </a:p>
          <a:p>
            <a:pPr marL="422275" indent="-422275" defTabSz="554990">
              <a:lnSpc>
                <a:spcPct val="100000"/>
              </a:lnSpc>
              <a:spcBef>
                <a:spcPts val="26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Identifying a range of needs </a:t>
            </a:r>
          </a:p>
          <a:p>
            <a:pPr marL="422275" indent="-422275" defTabSz="554990">
              <a:lnSpc>
                <a:spcPct val="100000"/>
              </a:lnSpc>
              <a:spcBef>
                <a:spcPts val="26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Responding to needs </a:t>
            </a:r>
          </a:p>
          <a:p>
            <a:pPr marL="422275" indent="-422275" defTabSz="554990">
              <a:lnSpc>
                <a:spcPct val="100000"/>
              </a:lnSpc>
              <a:spcBef>
                <a:spcPts val="26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Giving and receiving feedback </a:t>
            </a:r>
          </a:p>
          <a:p>
            <a:pPr marL="422275" indent="-422275" defTabSz="554990">
              <a:lnSpc>
                <a:spcPct val="100000"/>
              </a:lnSpc>
              <a:spcBef>
                <a:spcPts val="2600"/>
              </a:spcBef>
              <a:buClr>
                <a:schemeClr val="accent1"/>
              </a:buClr>
              <a:buSzPct val="104999"/>
              <a:buFont typeface="Avenir Next"/>
              <a:buChar char="▸"/>
              <a:defRPr sz="3200" cap="none" spc="0">
                <a:latin typeface="Avenir Next Medium"/>
                <a:ea typeface="Avenir Next Medium"/>
                <a:cs typeface="Avenir Next Medium"/>
                <a:sym typeface="Avenir Next Medium"/>
              </a:defRPr>
            </a:pPr>
            <a:r>
              <a:rPr>
                <a:solidFill>
                  <a:srgbClr val="FFFFFF"/>
                </a:solidFill>
              </a:rPr>
              <a:t>Using a range of sources of support</a:t>
            </a:r>
            <a:r>
              <a:t> </a:t>
            </a:r>
          </a:p>
        </p:txBody>
      </p:sp>
    </p:spTree>
  </p:cSld>
  <p:clrMapOvr>
    <a:masterClrMapping/>
  </p:clrMapOvr>
  <mc:AlternateContent xmlns:mc="http://schemas.openxmlformats.org/markup-compatibility/2006" xmlns:p14="http://schemas.microsoft.com/office/powerpoint/2010/main">
    <mc:Choice Requires="p14">
      <p:transition spd="slow" p14:dur="1200">
        <p:push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Shape 259"/>
          <p:cNvSpPr>
            <a:spLocks noGrp="1"/>
          </p:cNvSpPr>
          <p:nvPr>
            <p:ph type="title"/>
          </p:nvPr>
        </p:nvSpPr>
        <p:spPr>
          <a:prstGeom prst="rect">
            <a:avLst/>
          </a:prstGeom>
        </p:spPr>
        <p:txBody>
          <a:bodyPr/>
          <a:lstStyle>
            <a:lvl1pPr defTabSz="467359">
              <a:spcBef>
                <a:spcPts val="2200"/>
              </a:spcBef>
              <a:defRPr sz="4800"/>
            </a:lvl1pPr>
          </a:lstStyle>
          <a:p>
            <a:r>
              <a:t>The 4 big questions</a:t>
            </a:r>
          </a:p>
        </p:txBody>
      </p:sp>
      <p:sp>
        <p:nvSpPr>
          <p:cNvPr id="260" name="Shape 260"/>
          <p:cNvSpPr>
            <a:spLocks noGrp="1"/>
          </p:cNvSpPr>
          <p:nvPr>
            <p:ph type="body" idx="1"/>
          </p:nvPr>
        </p:nvSpPr>
        <p:spPr>
          <a:xfrm>
            <a:off x="406400" y="2743200"/>
            <a:ext cx="12192000" cy="6108700"/>
          </a:xfrm>
          <a:prstGeom prst="rect">
            <a:avLst/>
          </a:prstGeom>
        </p:spPr>
        <p:txBody>
          <a:bodyPr anchor="t"/>
          <a:lstStyle/>
          <a:p>
            <a:pPr marL="408940" indent="-408940" defTabSz="537462">
              <a:lnSpc>
                <a:spcPct val="100000"/>
              </a:lnSpc>
              <a:spcBef>
                <a:spcPts val="2500"/>
              </a:spcBef>
              <a:buClr>
                <a:schemeClr val="accent1"/>
              </a:buClr>
              <a:buSzPct val="104999"/>
              <a:buFont typeface="Avenir Next"/>
              <a:buChar char="▸"/>
              <a:defRPr sz="3100" cap="none" spc="0">
                <a:solidFill>
                  <a:srgbClr val="FFFFFF"/>
                </a:solidFill>
                <a:latin typeface="Avenir Next Medium"/>
                <a:ea typeface="Avenir Next Medium"/>
                <a:cs typeface="Avenir Next Medium"/>
                <a:sym typeface="Avenir Next Medium"/>
              </a:defRPr>
            </a:pPr>
            <a:r>
              <a:t>What are you going to do to improve your practice?</a:t>
            </a:r>
            <a:br/>
            <a:endParaRPr/>
          </a:p>
          <a:p>
            <a:pPr marL="408940" indent="-408940" defTabSz="537462">
              <a:lnSpc>
                <a:spcPct val="100000"/>
              </a:lnSpc>
              <a:spcBef>
                <a:spcPts val="2500"/>
              </a:spcBef>
              <a:buClr>
                <a:schemeClr val="accent1"/>
              </a:buClr>
              <a:buSzPct val="104999"/>
              <a:buFont typeface="Avenir Next"/>
              <a:buChar char="▸"/>
              <a:defRPr sz="3100" cap="none" spc="0">
                <a:solidFill>
                  <a:srgbClr val="FFFFFF"/>
                </a:solidFill>
                <a:latin typeface="Avenir Next Medium"/>
                <a:ea typeface="Avenir Next Medium"/>
                <a:cs typeface="Avenir Next Medium"/>
                <a:sym typeface="Avenir Next Medium"/>
              </a:defRPr>
            </a:pPr>
            <a:r>
              <a:t>What help or support will you need to make that improvement?</a:t>
            </a:r>
            <a:br/>
            <a:endParaRPr/>
          </a:p>
          <a:p>
            <a:pPr marL="408940" indent="-408940" defTabSz="537462">
              <a:lnSpc>
                <a:spcPct val="100000"/>
              </a:lnSpc>
              <a:spcBef>
                <a:spcPts val="2500"/>
              </a:spcBef>
              <a:buClr>
                <a:schemeClr val="accent1"/>
              </a:buClr>
              <a:buSzPct val="104999"/>
              <a:buFont typeface="Avenir Next"/>
              <a:buChar char="▸"/>
              <a:defRPr sz="3100" cap="none" spc="0">
                <a:solidFill>
                  <a:srgbClr val="FFFFFF"/>
                </a:solidFill>
                <a:latin typeface="Avenir Next Medium"/>
                <a:ea typeface="Avenir Next Medium"/>
                <a:cs typeface="Avenir Next Medium"/>
                <a:sym typeface="Avenir Next Medium"/>
              </a:defRPr>
            </a:pPr>
            <a:r>
              <a:t>What outcomes will you expect your young people to achieve as a result of the improvement?</a:t>
            </a:r>
            <a:br/>
            <a:endParaRPr/>
          </a:p>
          <a:p>
            <a:pPr marL="408940" indent="-408940" defTabSz="537462">
              <a:lnSpc>
                <a:spcPct val="100000"/>
              </a:lnSpc>
              <a:spcBef>
                <a:spcPts val="2500"/>
              </a:spcBef>
              <a:buClr>
                <a:schemeClr val="accent1"/>
              </a:buClr>
              <a:buSzPct val="104999"/>
              <a:buFont typeface="Avenir Next"/>
              <a:buChar char="▸"/>
              <a:defRPr sz="3100" cap="none" spc="0">
                <a:latin typeface="Avenir Next Medium"/>
                <a:ea typeface="Avenir Next Medium"/>
                <a:cs typeface="Avenir Next Medium"/>
                <a:sym typeface="Avenir Next Medium"/>
              </a:defRPr>
            </a:pPr>
            <a:r>
              <a:rPr>
                <a:solidFill>
                  <a:srgbClr val="FFFFFF"/>
                </a:solidFill>
              </a:rPr>
              <a:t>What evidence will you look at to determine if the improvement has been made?</a:t>
            </a:r>
            <a:r>
              <a:t> </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60">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260">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1" nodeType="afterEffect">
                                  <p:stCondLst>
                                    <p:cond delay="0"/>
                                  </p:stCondLst>
                                  <p:iterate>
                                    <p:tmAbs val="0"/>
                                  </p:iterate>
                                  <p:childTnLst>
                                    <p:set>
                                      <p:cBhvr>
                                        <p:cTn id="11" fill="hold"/>
                                        <p:tgtEl>
                                          <p:spTgt spid="260">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1" nodeType="afterEffect">
                                  <p:stCondLst>
                                    <p:cond delay="0"/>
                                  </p:stCondLst>
                                  <p:iterate>
                                    <p:tmAbs val="0"/>
                                  </p:iterate>
                                  <p:childTnLst>
                                    <p:set>
                                      <p:cBhvr>
                                        <p:cTn id="14" fill="hold"/>
                                        <p:tgtEl>
                                          <p:spTgt spid="26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iterate>
                                    <p:tmAbs val="0"/>
                                  </p:iterate>
                                  <p:childTnLst>
                                    <p:set>
                                      <p:cBhvr>
                                        <p:cTn id="18" fill="hold"/>
                                        <p:tgtEl>
                                          <p:spTgt spid="26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 grpId="1" build="p" bldLvl="5"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Shape 262"/>
          <p:cNvSpPr>
            <a:spLocks noGrp="1"/>
          </p:cNvSpPr>
          <p:nvPr>
            <p:ph type="title"/>
          </p:nvPr>
        </p:nvSpPr>
        <p:spPr>
          <a:prstGeom prst="rect">
            <a:avLst/>
          </a:prstGeom>
        </p:spPr>
        <p:txBody>
          <a:bodyPr/>
          <a:lstStyle>
            <a:lvl1pPr defTabSz="467359">
              <a:spcBef>
                <a:spcPts val="2200"/>
              </a:spcBef>
              <a:defRPr sz="4800"/>
            </a:lvl1pPr>
          </a:lstStyle>
          <a:p>
            <a:r>
              <a:t>What do learners need?</a:t>
            </a:r>
          </a:p>
        </p:txBody>
      </p:sp>
      <p:sp>
        <p:nvSpPr>
          <p:cNvPr id="263" name="Shape 263"/>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Basic skills – literacy, numeracy</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specific skills required by disciplines or vocational choices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skills to access knowledge including the skill of questioning</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p:cNvSpPr>
          <p:nvPr>
            <p:ph type="ctrTitle"/>
          </p:nvPr>
        </p:nvSpPr>
        <p:spPr>
          <a:prstGeom prst="rect">
            <a:avLst/>
          </a:prstGeom>
        </p:spPr>
        <p:txBody>
          <a:bodyPr/>
          <a:lstStyle/>
          <a:p>
            <a:r>
              <a:t>Or </a:t>
            </a:r>
          </a:p>
        </p:txBody>
      </p:sp>
      <p:sp>
        <p:nvSpPr>
          <p:cNvPr id="209" name="Shape 209"/>
          <p:cNvSpPr>
            <a:spLocks noGrp="1"/>
          </p:cNvSpPr>
          <p:nvPr>
            <p:ph type="subTitle" sz="quarter" idx="1"/>
          </p:nvPr>
        </p:nvSpPr>
        <p:spPr>
          <a:prstGeom prst="rect">
            <a:avLst/>
          </a:prstGeom>
        </p:spPr>
        <p:txBody>
          <a:bodyPr/>
          <a:lstStyle/>
          <a:p>
            <a:r>
              <a:t>Raising attainment your way</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iterate>
                                    <p:tmAbs val="0"/>
                                  </p:iterate>
                                  <p:childTnLst>
                                    <p:set>
                                      <p:cBhvr>
                                        <p:cTn id="6" fill="hold"/>
                                        <p:tgtEl>
                                          <p:spTgt spid="208"/>
                                        </p:tgtEl>
                                        <p:attrNameLst>
                                          <p:attrName>style.visibility</p:attrName>
                                        </p:attrNameLst>
                                      </p:cBhvr>
                                      <p:to>
                                        <p:strVal val="visible"/>
                                      </p:to>
                                    </p:set>
                                    <p:anim calcmode="lin" valueType="num">
                                      <p:cBhvr>
                                        <p:cTn id="7" dur="1500" fill="hold"/>
                                        <p:tgtEl>
                                          <p:spTgt spid="208"/>
                                        </p:tgtEl>
                                        <p:attrNameLst>
                                          <p:attrName>ppt_x</p:attrName>
                                        </p:attrNameLst>
                                      </p:cBhvr>
                                      <p:tavLst>
                                        <p:tav tm="0">
                                          <p:val>
                                            <p:strVal val="#ppt_x"/>
                                          </p:val>
                                        </p:tav>
                                        <p:tav tm="100000">
                                          <p:val>
                                            <p:strVal val="#ppt_x"/>
                                          </p:val>
                                        </p:tav>
                                      </p:tavLst>
                                    </p:anim>
                                    <p:anim calcmode="lin" valueType="num">
                                      <p:cBhvr>
                                        <p:cTn id="8" dur="1500" fill="hold"/>
                                        <p:tgtEl>
                                          <p:spTgt spid="20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2" nodeType="clickEffect">
                                  <p:stCondLst>
                                    <p:cond delay="0"/>
                                  </p:stCondLst>
                                  <p:iterate>
                                    <p:tmAbs val="0"/>
                                  </p:iterate>
                                  <p:childTnLst>
                                    <p:set>
                                      <p:cBhvr>
                                        <p:cTn id="12" fill="hold"/>
                                        <p:tgtEl>
                                          <p:spTgt spid="209"/>
                                        </p:tgtEl>
                                        <p:attrNameLst>
                                          <p:attrName>style.visibility</p:attrName>
                                        </p:attrNameLst>
                                      </p:cBhvr>
                                      <p:to>
                                        <p:strVal val="visible"/>
                                      </p:to>
                                    </p:set>
                                    <p:anim calcmode="lin" valueType="num">
                                      <p:cBhvr>
                                        <p:cTn id="13" dur="1500" fill="hold"/>
                                        <p:tgtEl>
                                          <p:spTgt spid="209"/>
                                        </p:tgtEl>
                                        <p:attrNameLst>
                                          <p:attrName>ppt_x</p:attrName>
                                        </p:attrNameLst>
                                      </p:cBhvr>
                                      <p:tavLst>
                                        <p:tav tm="0">
                                          <p:val>
                                            <p:strVal val="#ppt_x"/>
                                          </p:val>
                                        </p:tav>
                                        <p:tav tm="100000">
                                          <p:val>
                                            <p:strVal val="#ppt_x"/>
                                          </p:val>
                                        </p:tav>
                                      </p:tavLst>
                                    </p:anim>
                                    <p:anim calcmode="lin" valueType="num">
                                      <p:cBhvr>
                                        <p:cTn id="14" dur="1500" fill="hold"/>
                                        <p:tgtEl>
                                          <p:spTgt spid="20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1" animBg="1" advAuto="0"/>
      <p:bldP spid="209" grpId="2"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p:cNvSpPr>
          <p:nvPr>
            <p:ph type="title"/>
          </p:nvPr>
        </p:nvSpPr>
        <p:spPr>
          <a:prstGeom prst="rect">
            <a:avLst/>
          </a:prstGeom>
        </p:spPr>
        <p:txBody>
          <a:bodyPr/>
          <a:lstStyle/>
          <a:p>
            <a:pPr defTabSz="467359">
              <a:spcBef>
                <a:spcPts val="2200"/>
              </a:spcBef>
              <a:defRPr sz="4800"/>
            </a:pPr>
            <a:endParaRPr/>
          </a:p>
        </p:txBody>
      </p:sp>
      <p:sp>
        <p:nvSpPr>
          <p:cNvPr id="268" name="Shape 268"/>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capacity to think, learn and adapt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ability to innovate and create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commitment to sustained enquiry or task</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ability to choose, and use, the tools for learning, life and work</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Shape 270"/>
          <p:cNvSpPr>
            <a:spLocks noGrp="1"/>
          </p:cNvSpPr>
          <p:nvPr>
            <p:ph type="title"/>
          </p:nvPr>
        </p:nvSpPr>
        <p:spPr>
          <a:prstGeom prst="rect">
            <a:avLst/>
          </a:prstGeom>
        </p:spPr>
        <p:txBody>
          <a:bodyPr/>
          <a:lstStyle>
            <a:lvl1pPr defTabSz="467359">
              <a:spcBef>
                <a:spcPts val="2200"/>
              </a:spcBef>
              <a:defRPr sz="4800"/>
            </a:lvl1pPr>
          </a:lstStyle>
          <a:p>
            <a:r>
              <a:t>What sort of learning?</a:t>
            </a:r>
          </a:p>
        </p:txBody>
      </p:sp>
      <p:sp>
        <p:nvSpPr>
          <p:cNvPr id="271" name="Shape 271"/>
          <p:cNvSpPr>
            <a:spLocks noGrp="1"/>
          </p:cNvSpPr>
          <p:nvPr>
            <p:ph type="body" idx="1"/>
          </p:nvPr>
        </p:nvSpPr>
        <p:spPr>
          <a:xfrm>
            <a:off x="406400" y="2743200"/>
            <a:ext cx="12192000" cy="6108700"/>
          </a:xfrm>
          <a:prstGeom prst="rect">
            <a:avLst/>
          </a:prstGeom>
        </p:spPr>
        <p:txBody>
          <a:bodyPr anchor="t"/>
          <a:lstStyle/>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Based on the gifts not the deficits</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It has to be active</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It has to involve the quest for meaning</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It should allow completion</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It has to be varied</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It needs motivation</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It should respect disciplines but not be dominated by them</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It must be assessed in terms of breadth, depth and application</a:t>
            </a: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title"/>
          </p:nvPr>
        </p:nvSpPr>
        <p:spPr>
          <a:prstGeom prst="rect">
            <a:avLst/>
          </a:prstGeom>
        </p:spPr>
        <p:txBody>
          <a:bodyPr/>
          <a:lstStyle/>
          <a:p>
            <a:pPr defTabSz="467359">
              <a:spcBef>
                <a:spcPts val="2200"/>
              </a:spcBef>
              <a:defRPr sz="4800"/>
            </a:pPr>
            <a:endParaRPr/>
          </a:p>
        </p:txBody>
      </p:sp>
      <p:sp>
        <p:nvSpPr>
          <p:cNvPr id="276" name="Shape 276"/>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Fun</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Accidental learning</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Rooted in resilience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Accomplishment is the most effective way to build confidence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Tasks that are accessible, open-ended, competitive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Respecting values</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p:cNvSpPr>
            <a:spLocks noGrp="1"/>
          </p:cNvSpPr>
          <p:nvPr>
            <p:ph type="title"/>
          </p:nvPr>
        </p:nvSpPr>
        <p:spPr>
          <a:prstGeom prst="rect">
            <a:avLst/>
          </a:prstGeom>
        </p:spPr>
        <p:txBody>
          <a:bodyPr/>
          <a:lstStyle/>
          <a:p>
            <a:pPr defTabSz="467359">
              <a:spcBef>
                <a:spcPts val="2200"/>
              </a:spcBef>
              <a:defRPr sz="4800"/>
            </a:pPr>
            <a:endParaRPr/>
          </a:p>
        </p:txBody>
      </p:sp>
      <p:sp>
        <p:nvSpPr>
          <p:cNvPr id="279" name="Shape 279"/>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latin typeface="Avenir Next Medium"/>
                <a:ea typeface="Avenir Next Medium"/>
                <a:cs typeface="Avenir Next Medium"/>
                <a:sym typeface="Avenir Next Medium"/>
              </a:defRPr>
            </a:pPr>
            <a:endParaRPr/>
          </a:p>
        </p:txBody>
      </p:sp>
      <p:sp>
        <p:nvSpPr>
          <p:cNvPr id="280" name="Shape 280"/>
          <p:cNvSpPr/>
          <p:nvPr/>
        </p:nvSpPr>
        <p:spPr>
          <a:xfrm>
            <a:off x="4632959" y="1548129"/>
            <a:ext cx="4145284" cy="11303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a:solidFill>
                  <a:srgbClr val="FFFFFF"/>
                </a:solidFill>
                <a:latin typeface="Avenir Next Medium"/>
                <a:ea typeface="Avenir Next Medium"/>
                <a:cs typeface="Avenir Next Medium"/>
                <a:sym typeface="Avenir Next Medium"/>
              </a:defRPr>
            </a:lvl1pPr>
          </a:lstStyle>
          <a:p>
            <a:r>
              <a:t>Decide and discuss what is to be learned and how it should be taught</a:t>
            </a:r>
          </a:p>
        </p:txBody>
      </p:sp>
      <p:sp>
        <p:nvSpPr>
          <p:cNvPr id="281" name="Shape 281"/>
          <p:cNvSpPr/>
          <p:nvPr/>
        </p:nvSpPr>
        <p:spPr>
          <a:xfrm>
            <a:off x="2031999" y="2623820"/>
            <a:ext cx="3576324" cy="10922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a:solidFill>
                  <a:srgbClr val="838787"/>
                </a:solidFill>
                <a:latin typeface="Avenir Next Medium"/>
                <a:ea typeface="Avenir Next Medium"/>
                <a:cs typeface="Avenir Next Medium"/>
                <a:sym typeface="Avenir Next Medium"/>
              </a:defRPr>
            </a:pPr>
            <a:endParaRPr/>
          </a:p>
          <a:p>
            <a:pPr>
              <a:defRPr>
                <a:solidFill>
                  <a:srgbClr val="FFFFFF"/>
                </a:solidFill>
                <a:latin typeface="Avenir Next Medium"/>
                <a:ea typeface="Avenir Next Medium"/>
                <a:cs typeface="Avenir Next Medium"/>
                <a:sym typeface="Avenir Next Medium"/>
              </a:defRPr>
            </a:pPr>
            <a:r>
              <a:t>Teach it</a:t>
            </a:r>
          </a:p>
        </p:txBody>
      </p:sp>
      <p:sp>
        <p:nvSpPr>
          <p:cNvPr id="282" name="Shape 282"/>
          <p:cNvSpPr/>
          <p:nvPr/>
        </p:nvSpPr>
        <p:spPr>
          <a:xfrm>
            <a:off x="4592320" y="1519061"/>
            <a:ext cx="4226563" cy="1"/>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83" name="Shape 283"/>
          <p:cNvSpPr/>
          <p:nvPr/>
        </p:nvSpPr>
        <p:spPr>
          <a:xfrm>
            <a:off x="5608320" y="3738879"/>
            <a:ext cx="3169923" cy="4"/>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84" name="Shape 284"/>
          <p:cNvSpPr/>
          <p:nvPr/>
        </p:nvSpPr>
        <p:spPr>
          <a:xfrm flipH="1">
            <a:off x="4551678" y="2031999"/>
            <a:ext cx="4" cy="113792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85" name="Shape 285"/>
          <p:cNvSpPr/>
          <p:nvPr/>
        </p:nvSpPr>
        <p:spPr>
          <a:xfrm flipV="1">
            <a:off x="5608319" y="3169918"/>
            <a:ext cx="3" cy="894082"/>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86" name="Shape 286"/>
          <p:cNvSpPr/>
          <p:nvPr/>
        </p:nvSpPr>
        <p:spPr>
          <a:xfrm flipH="1" flipV="1">
            <a:off x="2031998" y="3169918"/>
            <a:ext cx="3576324"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87" name="Shape 287"/>
          <p:cNvSpPr/>
          <p:nvPr/>
        </p:nvSpPr>
        <p:spPr>
          <a:xfrm flipH="1">
            <a:off x="2031997" y="3169919"/>
            <a:ext cx="7" cy="2275844"/>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88" name="Shape 288"/>
          <p:cNvSpPr/>
          <p:nvPr/>
        </p:nvSpPr>
        <p:spPr>
          <a:xfrm>
            <a:off x="2682238" y="4321808"/>
            <a:ext cx="3738883" cy="14351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a:solidFill>
                  <a:srgbClr val="838787"/>
                </a:solidFill>
                <a:latin typeface="Avenir Next Medium"/>
                <a:ea typeface="Avenir Next Medium"/>
                <a:cs typeface="Avenir Next Medium"/>
                <a:sym typeface="Avenir Next Medium"/>
              </a:defRPr>
            </a:pPr>
            <a:endParaRPr/>
          </a:p>
          <a:p>
            <a:pPr>
              <a:defRPr>
                <a:solidFill>
                  <a:srgbClr val="FFFFFF"/>
                </a:solidFill>
                <a:latin typeface="Avenir Next Medium"/>
                <a:ea typeface="Avenir Next Medium"/>
                <a:cs typeface="Avenir Next Medium"/>
                <a:sym typeface="Avenir Next Medium"/>
              </a:defRPr>
            </a:pPr>
            <a:r>
              <a:t>Find out what children have learned</a:t>
            </a:r>
          </a:p>
        </p:txBody>
      </p:sp>
      <p:sp>
        <p:nvSpPr>
          <p:cNvPr id="289" name="Shape 289"/>
          <p:cNvSpPr/>
          <p:nvPr/>
        </p:nvSpPr>
        <p:spPr>
          <a:xfrm>
            <a:off x="2519678" y="4958079"/>
            <a:ext cx="3820164"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0" name="Shape 290"/>
          <p:cNvSpPr/>
          <p:nvPr/>
        </p:nvSpPr>
        <p:spPr>
          <a:xfrm flipH="1">
            <a:off x="2519677" y="4958080"/>
            <a:ext cx="4" cy="2194562"/>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1" name="Shape 291"/>
          <p:cNvSpPr/>
          <p:nvPr/>
        </p:nvSpPr>
        <p:spPr>
          <a:xfrm flipH="1">
            <a:off x="6421120" y="4958079"/>
            <a:ext cx="81283"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2" name="Shape 292"/>
          <p:cNvSpPr/>
          <p:nvPr/>
        </p:nvSpPr>
        <p:spPr>
          <a:xfrm>
            <a:off x="2031999" y="5445760"/>
            <a:ext cx="406403" cy="2"/>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3" name="Shape 293"/>
          <p:cNvSpPr/>
          <p:nvPr/>
        </p:nvSpPr>
        <p:spPr>
          <a:xfrm>
            <a:off x="2438399" y="5445760"/>
            <a:ext cx="81282"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4" name="Shape 294"/>
          <p:cNvSpPr/>
          <p:nvPr/>
        </p:nvSpPr>
        <p:spPr>
          <a:xfrm flipH="1">
            <a:off x="6258557" y="4958079"/>
            <a:ext cx="162563"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5" name="Shape 295"/>
          <p:cNvSpPr/>
          <p:nvPr/>
        </p:nvSpPr>
        <p:spPr>
          <a:xfrm>
            <a:off x="5608319" y="4064000"/>
            <a:ext cx="2" cy="894082"/>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6" name="Shape 296"/>
          <p:cNvSpPr/>
          <p:nvPr/>
        </p:nvSpPr>
        <p:spPr>
          <a:xfrm>
            <a:off x="6339837" y="4932822"/>
            <a:ext cx="3657603" cy="14351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a:solidFill>
                  <a:srgbClr val="838787"/>
                </a:solidFill>
                <a:latin typeface="Avenir Next Medium"/>
                <a:ea typeface="Avenir Next Medium"/>
                <a:cs typeface="Avenir Next Medium"/>
                <a:sym typeface="Avenir Next Medium"/>
              </a:defRPr>
            </a:pPr>
            <a:endParaRPr/>
          </a:p>
          <a:p>
            <a:pPr>
              <a:defRPr>
                <a:solidFill>
                  <a:srgbClr val="FFFFFF"/>
                </a:solidFill>
                <a:latin typeface="Avenir Next Medium"/>
                <a:ea typeface="Avenir Next Medium"/>
                <a:cs typeface="Avenir Next Medium"/>
                <a:sym typeface="Avenir Next Medium"/>
              </a:defRPr>
            </a:pPr>
            <a:r>
              <a:t>Tell this to children, parents or colleagues as appropriate</a:t>
            </a:r>
          </a:p>
        </p:txBody>
      </p:sp>
      <p:sp>
        <p:nvSpPr>
          <p:cNvPr id="297" name="Shape 297"/>
          <p:cNvSpPr/>
          <p:nvPr/>
        </p:nvSpPr>
        <p:spPr>
          <a:xfrm>
            <a:off x="6258557" y="5364479"/>
            <a:ext cx="3820164"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8" name="Shape 298"/>
          <p:cNvSpPr/>
          <p:nvPr/>
        </p:nvSpPr>
        <p:spPr>
          <a:xfrm flipH="1">
            <a:off x="6258557" y="5364479"/>
            <a:ext cx="5" cy="251968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299" name="Shape 299"/>
          <p:cNvSpPr/>
          <p:nvPr/>
        </p:nvSpPr>
        <p:spPr>
          <a:xfrm>
            <a:off x="6258559" y="7884158"/>
            <a:ext cx="3738884" cy="5"/>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0" name="Shape 300"/>
          <p:cNvSpPr/>
          <p:nvPr/>
        </p:nvSpPr>
        <p:spPr>
          <a:xfrm>
            <a:off x="10078720" y="5364479"/>
            <a:ext cx="2" cy="251968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1" name="Shape 301"/>
          <p:cNvSpPr/>
          <p:nvPr/>
        </p:nvSpPr>
        <p:spPr>
          <a:xfrm flipH="1">
            <a:off x="9916159" y="7884159"/>
            <a:ext cx="162562"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2" name="Shape 302"/>
          <p:cNvSpPr/>
          <p:nvPr/>
        </p:nvSpPr>
        <p:spPr>
          <a:xfrm>
            <a:off x="6502400" y="4958079"/>
            <a:ext cx="2" cy="40640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3" name="Shape 303"/>
          <p:cNvSpPr/>
          <p:nvPr/>
        </p:nvSpPr>
        <p:spPr>
          <a:xfrm>
            <a:off x="2519678" y="7152638"/>
            <a:ext cx="3738883" cy="5"/>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4" name="Shape 304"/>
          <p:cNvSpPr/>
          <p:nvPr/>
        </p:nvSpPr>
        <p:spPr>
          <a:xfrm>
            <a:off x="7721600" y="3345179"/>
            <a:ext cx="3413762" cy="7874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a:solidFill>
                  <a:srgbClr val="FFFFFF"/>
                </a:solidFill>
                <a:latin typeface="Avenir Next Medium"/>
                <a:ea typeface="Avenir Next Medium"/>
                <a:cs typeface="Avenir Next Medium"/>
                <a:sym typeface="Avenir Next Medium"/>
              </a:defRPr>
            </a:lvl1pPr>
          </a:lstStyle>
          <a:p>
            <a:r>
              <a:t>Think about your teaching in the light of this</a:t>
            </a:r>
          </a:p>
        </p:txBody>
      </p:sp>
      <p:sp>
        <p:nvSpPr>
          <p:cNvPr id="305" name="Shape 305"/>
          <p:cNvSpPr/>
          <p:nvPr/>
        </p:nvSpPr>
        <p:spPr>
          <a:xfrm>
            <a:off x="8778240" y="2031998"/>
            <a:ext cx="2" cy="170688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6" name="Shape 306"/>
          <p:cNvSpPr/>
          <p:nvPr/>
        </p:nvSpPr>
        <p:spPr>
          <a:xfrm>
            <a:off x="7462543" y="3750307"/>
            <a:ext cx="2" cy="162560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7" name="Shape 307"/>
          <p:cNvSpPr/>
          <p:nvPr/>
        </p:nvSpPr>
        <p:spPr>
          <a:xfrm>
            <a:off x="8778239" y="3232290"/>
            <a:ext cx="2438403" cy="4"/>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8" name="Shape 308"/>
          <p:cNvSpPr/>
          <p:nvPr/>
        </p:nvSpPr>
        <p:spPr>
          <a:xfrm>
            <a:off x="10078719" y="5364479"/>
            <a:ext cx="1137923"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09" name="Shape 309"/>
          <p:cNvSpPr/>
          <p:nvPr/>
        </p:nvSpPr>
        <p:spPr>
          <a:xfrm>
            <a:off x="11216640" y="3495039"/>
            <a:ext cx="3" cy="1869441"/>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10" name="Shape 310"/>
          <p:cNvSpPr/>
          <p:nvPr/>
        </p:nvSpPr>
        <p:spPr>
          <a:xfrm flipH="1">
            <a:off x="3088638" y="2438398"/>
            <a:ext cx="894084" cy="48768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11" name="Shape 311"/>
          <p:cNvSpPr/>
          <p:nvPr/>
        </p:nvSpPr>
        <p:spPr>
          <a:xfrm>
            <a:off x="2194558" y="5689597"/>
            <a:ext cx="243844" cy="650246"/>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12" name="Shape 312"/>
          <p:cNvSpPr/>
          <p:nvPr/>
        </p:nvSpPr>
        <p:spPr>
          <a:xfrm>
            <a:off x="4145279" y="7477759"/>
            <a:ext cx="1544323" cy="3"/>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13" name="Shape 313"/>
          <p:cNvSpPr/>
          <p:nvPr/>
        </p:nvSpPr>
        <p:spPr>
          <a:xfrm flipV="1">
            <a:off x="10322559" y="5852158"/>
            <a:ext cx="406405" cy="894084"/>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
        <p:nvSpPr>
          <p:cNvPr id="314" name="Shape 314"/>
          <p:cNvSpPr/>
          <p:nvPr/>
        </p:nvSpPr>
        <p:spPr>
          <a:xfrm flipH="1" flipV="1">
            <a:off x="9103359" y="2682238"/>
            <a:ext cx="1056643" cy="487685"/>
          </a:xfrm>
          <a:prstGeom prst="line">
            <a:avLst/>
          </a:prstGeom>
          <a:ln w="25400">
            <a:solidFill>
              <a:schemeClr val="accent1"/>
            </a:solidFill>
            <a:miter lim="400000"/>
          </a:ln>
        </p:spPr>
        <p:txBody>
          <a:bodyPr lIns="45718" tIns="45718" rIns="45718" bIns="45718"/>
          <a:lstStyle/>
          <a:p>
            <a:pPr>
              <a:defRPr>
                <a:solidFill>
                  <a:srgbClr val="838787"/>
                </a:solidFill>
              </a:defRPr>
            </a:pPr>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Shape 316"/>
          <p:cNvSpPr>
            <a:spLocks noGrp="1"/>
          </p:cNvSpPr>
          <p:nvPr>
            <p:ph type="title"/>
          </p:nvPr>
        </p:nvSpPr>
        <p:spPr>
          <a:prstGeom prst="rect">
            <a:avLst/>
          </a:prstGeom>
        </p:spPr>
        <p:txBody>
          <a:bodyPr/>
          <a:lstStyle>
            <a:lvl1pPr defTabSz="467359">
              <a:spcBef>
                <a:spcPts val="2200"/>
              </a:spcBef>
              <a:defRPr sz="4800"/>
            </a:lvl1pPr>
          </a:lstStyle>
          <a:p>
            <a:r>
              <a:t>Learning pathways</a:t>
            </a:r>
          </a:p>
        </p:txBody>
      </p:sp>
      <p:sp>
        <p:nvSpPr>
          <p:cNvPr id="317" name="Shape 317"/>
          <p:cNvSpPr>
            <a:spLocks noGrp="1"/>
          </p:cNvSpPr>
          <p:nvPr>
            <p:ph type="body" idx="1"/>
          </p:nvPr>
        </p:nvSpPr>
        <p:spPr>
          <a:xfrm>
            <a:off x="406400" y="2743200"/>
            <a:ext cx="12192000" cy="6108700"/>
          </a:xfrm>
          <a:prstGeom prst="rect">
            <a:avLst/>
          </a:prstGeom>
        </p:spPr>
        <p:txBody>
          <a:bodyPr anchor="t"/>
          <a:lstStyle/>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Knowledge</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Understanding</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Analysis</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Synthesis</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Application</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Evaluation</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Systems thinking</a:t>
            </a:r>
          </a:p>
          <a:p>
            <a:pPr marL="368933" indent="-368933" defTabSz="484886">
              <a:lnSpc>
                <a:spcPct val="100000"/>
              </a:lnSpc>
              <a:spcBef>
                <a:spcPts val="2300"/>
              </a:spcBef>
              <a:buClr>
                <a:schemeClr val="accent1"/>
              </a:buClr>
              <a:buSzPct val="104999"/>
              <a:buFont typeface="Avenir Next"/>
              <a:buChar char="▸"/>
              <a:defRPr sz="2800" cap="none" spc="0">
                <a:solidFill>
                  <a:srgbClr val="FFFFFF"/>
                </a:solidFill>
                <a:latin typeface="Avenir Next Medium"/>
                <a:ea typeface="Avenir Next Medium"/>
                <a:cs typeface="Avenir Next Medium"/>
                <a:sym typeface="Avenir Next Medium"/>
              </a:defRPr>
            </a:pPr>
            <a:r>
              <a:t>Creation</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316"/>
                                        </p:tgtEl>
                                        <p:attrNameLst>
                                          <p:attrName>style.visibility</p:attrName>
                                        </p:attrNameLst>
                                      </p:cBhvr>
                                      <p:to>
                                        <p:strVal val="visible"/>
                                      </p:to>
                                    </p:set>
                                    <p:animEffect transition="in" filter="dissolve">
                                      <p:cBhvr>
                                        <p:cTn id="7" dur="1500"/>
                                        <p:tgtEl>
                                          <p:spTgt spid="31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2" nodeType="clickEffect">
                                  <p:stCondLst>
                                    <p:cond delay="0"/>
                                  </p:stCondLst>
                                  <p:iterate>
                                    <p:tmAbs val="0"/>
                                  </p:iterate>
                                  <p:childTnLst>
                                    <p:set>
                                      <p:cBhvr>
                                        <p:cTn id="11" fill="hold"/>
                                        <p:tgtEl>
                                          <p:spTgt spid="317">
                                            <p:bg/>
                                          </p:spTgt>
                                        </p:tgtEl>
                                        <p:attrNameLst>
                                          <p:attrName>style.visibility</p:attrName>
                                        </p:attrNameLst>
                                      </p:cBhvr>
                                      <p:to>
                                        <p:strVal val="visible"/>
                                      </p:to>
                                    </p:set>
                                    <p:animEffect transition="in" filter="dissolve">
                                      <p:cBhvr>
                                        <p:cTn id="12" dur="1500"/>
                                        <p:tgtEl>
                                          <p:spTgt spid="317">
                                            <p:bg/>
                                          </p:spTgt>
                                        </p:tgtEl>
                                      </p:cBhvr>
                                    </p:animEffect>
                                  </p:childTnLst>
                                </p:cTn>
                              </p:par>
                              <p:par>
                                <p:cTn id="13" presetID="9" presetClass="entr" presetSubtype="0" fill="hold" grpId="2" nodeType="withEffect">
                                  <p:stCondLst>
                                    <p:cond delay="0"/>
                                  </p:stCondLst>
                                  <p:iterate>
                                    <p:tmAbs val="0"/>
                                  </p:iterate>
                                  <p:childTnLst>
                                    <p:set>
                                      <p:cBhvr>
                                        <p:cTn id="14" fill="hold"/>
                                        <p:tgtEl>
                                          <p:spTgt spid="317">
                                            <p:txEl>
                                              <p:pRg st="0" end="0"/>
                                            </p:txEl>
                                          </p:spTgt>
                                        </p:tgtEl>
                                        <p:attrNameLst>
                                          <p:attrName>style.visibility</p:attrName>
                                        </p:attrNameLst>
                                      </p:cBhvr>
                                      <p:to>
                                        <p:strVal val="visible"/>
                                      </p:to>
                                    </p:set>
                                    <p:animEffect transition="in" filter="dissolve">
                                      <p:cBhvr>
                                        <p:cTn id="15" dur="1500"/>
                                        <p:tgtEl>
                                          <p:spTgt spid="317">
                                            <p:txEl>
                                              <p:pRg st="0" end="0"/>
                                            </p:txEl>
                                          </p:spTgt>
                                        </p:tgtEl>
                                      </p:cBhvr>
                                    </p:animEffect>
                                  </p:childTnLst>
                                </p:cTn>
                              </p:par>
                            </p:childTnLst>
                          </p:cTn>
                        </p:par>
                        <p:par>
                          <p:cTn id="16" fill="hold">
                            <p:stCondLst>
                              <p:cond delay="1500"/>
                            </p:stCondLst>
                            <p:childTnLst>
                              <p:par>
                                <p:cTn id="17" presetID="9" presetClass="entr" fill="hold" grpId="2" nodeType="afterEffect">
                                  <p:stCondLst>
                                    <p:cond delay="0"/>
                                  </p:stCondLst>
                                  <p:iterate>
                                    <p:tmAbs val="0"/>
                                  </p:iterate>
                                  <p:childTnLst>
                                    <p:set>
                                      <p:cBhvr>
                                        <p:cTn id="18" fill="hold"/>
                                        <p:tgtEl>
                                          <p:spTgt spid="317">
                                            <p:txEl>
                                              <p:pRg st="1" end="1"/>
                                            </p:txEl>
                                          </p:spTgt>
                                        </p:tgtEl>
                                        <p:attrNameLst>
                                          <p:attrName>style.visibility</p:attrName>
                                        </p:attrNameLst>
                                      </p:cBhvr>
                                      <p:to>
                                        <p:strVal val="visible"/>
                                      </p:to>
                                    </p:set>
                                    <p:animEffect transition="in" filter="dissolve">
                                      <p:cBhvr>
                                        <p:cTn id="19" dur="1500"/>
                                        <p:tgtEl>
                                          <p:spTgt spid="317">
                                            <p:txEl>
                                              <p:pRg st="1" end="1"/>
                                            </p:txEl>
                                          </p:spTgt>
                                        </p:tgtEl>
                                      </p:cBhvr>
                                    </p:animEffect>
                                  </p:childTnLst>
                                </p:cTn>
                              </p:par>
                            </p:childTnLst>
                          </p:cTn>
                        </p:par>
                        <p:par>
                          <p:cTn id="20" fill="hold">
                            <p:stCondLst>
                              <p:cond delay="3000"/>
                            </p:stCondLst>
                            <p:childTnLst>
                              <p:par>
                                <p:cTn id="21" presetID="9" presetClass="entr" fill="hold" grpId="2" nodeType="afterEffect">
                                  <p:stCondLst>
                                    <p:cond delay="0"/>
                                  </p:stCondLst>
                                  <p:iterate>
                                    <p:tmAbs val="0"/>
                                  </p:iterate>
                                  <p:childTnLst>
                                    <p:set>
                                      <p:cBhvr>
                                        <p:cTn id="22" fill="hold"/>
                                        <p:tgtEl>
                                          <p:spTgt spid="317">
                                            <p:txEl>
                                              <p:pRg st="2" end="2"/>
                                            </p:txEl>
                                          </p:spTgt>
                                        </p:tgtEl>
                                        <p:attrNameLst>
                                          <p:attrName>style.visibility</p:attrName>
                                        </p:attrNameLst>
                                      </p:cBhvr>
                                      <p:to>
                                        <p:strVal val="visible"/>
                                      </p:to>
                                    </p:set>
                                    <p:animEffect transition="in" filter="dissolve">
                                      <p:cBhvr>
                                        <p:cTn id="23" dur="1500"/>
                                        <p:tgtEl>
                                          <p:spTgt spid="317">
                                            <p:txEl>
                                              <p:pRg st="2" end="2"/>
                                            </p:txEl>
                                          </p:spTgt>
                                        </p:tgtEl>
                                      </p:cBhvr>
                                    </p:animEffect>
                                  </p:childTnLst>
                                </p:cTn>
                              </p:par>
                            </p:childTnLst>
                          </p:cTn>
                        </p:par>
                        <p:par>
                          <p:cTn id="24" fill="hold">
                            <p:stCondLst>
                              <p:cond delay="4500"/>
                            </p:stCondLst>
                            <p:childTnLst>
                              <p:par>
                                <p:cTn id="25" presetID="9" presetClass="entr" fill="hold" grpId="2" nodeType="afterEffect">
                                  <p:stCondLst>
                                    <p:cond delay="0"/>
                                  </p:stCondLst>
                                  <p:iterate>
                                    <p:tmAbs val="0"/>
                                  </p:iterate>
                                  <p:childTnLst>
                                    <p:set>
                                      <p:cBhvr>
                                        <p:cTn id="26" fill="hold"/>
                                        <p:tgtEl>
                                          <p:spTgt spid="317">
                                            <p:txEl>
                                              <p:pRg st="3" end="3"/>
                                            </p:txEl>
                                          </p:spTgt>
                                        </p:tgtEl>
                                        <p:attrNameLst>
                                          <p:attrName>style.visibility</p:attrName>
                                        </p:attrNameLst>
                                      </p:cBhvr>
                                      <p:to>
                                        <p:strVal val="visible"/>
                                      </p:to>
                                    </p:set>
                                    <p:animEffect transition="in" filter="dissolve">
                                      <p:cBhvr>
                                        <p:cTn id="27" dur="1500"/>
                                        <p:tgtEl>
                                          <p:spTgt spid="317">
                                            <p:txEl>
                                              <p:pRg st="3" end="3"/>
                                            </p:txEl>
                                          </p:spTgt>
                                        </p:tgtEl>
                                      </p:cBhvr>
                                    </p:animEffect>
                                  </p:childTnLst>
                                </p:cTn>
                              </p:par>
                            </p:childTnLst>
                          </p:cTn>
                        </p:par>
                        <p:par>
                          <p:cTn id="28" fill="hold">
                            <p:stCondLst>
                              <p:cond delay="6000"/>
                            </p:stCondLst>
                            <p:childTnLst>
                              <p:par>
                                <p:cTn id="29" presetID="9" presetClass="entr" fill="hold" grpId="2" nodeType="afterEffect">
                                  <p:stCondLst>
                                    <p:cond delay="0"/>
                                  </p:stCondLst>
                                  <p:iterate>
                                    <p:tmAbs val="0"/>
                                  </p:iterate>
                                  <p:childTnLst>
                                    <p:set>
                                      <p:cBhvr>
                                        <p:cTn id="30" fill="hold"/>
                                        <p:tgtEl>
                                          <p:spTgt spid="317">
                                            <p:txEl>
                                              <p:pRg st="4" end="4"/>
                                            </p:txEl>
                                          </p:spTgt>
                                        </p:tgtEl>
                                        <p:attrNameLst>
                                          <p:attrName>style.visibility</p:attrName>
                                        </p:attrNameLst>
                                      </p:cBhvr>
                                      <p:to>
                                        <p:strVal val="visible"/>
                                      </p:to>
                                    </p:set>
                                    <p:animEffect transition="in" filter="dissolve">
                                      <p:cBhvr>
                                        <p:cTn id="31" dur="1500"/>
                                        <p:tgtEl>
                                          <p:spTgt spid="317">
                                            <p:txEl>
                                              <p:pRg st="4" end="4"/>
                                            </p:txEl>
                                          </p:spTgt>
                                        </p:tgtEl>
                                      </p:cBhvr>
                                    </p:animEffect>
                                  </p:childTnLst>
                                </p:cTn>
                              </p:par>
                            </p:childTnLst>
                          </p:cTn>
                        </p:par>
                        <p:par>
                          <p:cTn id="32" fill="hold">
                            <p:stCondLst>
                              <p:cond delay="7500"/>
                            </p:stCondLst>
                            <p:childTnLst>
                              <p:par>
                                <p:cTn id="33" presetID="9" presetClass="entr" fill="hold" grpId="2" nodeType="afterEffect">
                                  <p:stCondLst>
                                    <p:cond delay="0"/>
                                  </p:stCondLst>
                                  <p:iterate>
                                    <p:tmAbs val="0"/>
                                  </p:iterate>
                                  <p:childTnLst>
                                    <p:set>
                                      <p:cBhvr>
                                        <p:cTn id="34" fill="hold"/>
                                        <p:tgtEl>
                                          <p:spTgt spid="317">
                                            <p:txEl>
                                              <p:pRg st="5" end="5"/>
                                            </p:txEl>
                                          </p:spTgt>
                                        </p:tgtEl>
                                        <p:attrNameLst>
                                          <p:attrName>style.visibility</p:attrName>
                                        </p:attrNameLst>
                                      </p:cBhvr>
                                      <p:to>
                                        <p:strVal val="visible"/>
                                      </p:to>
                                    </p:set>
                                    <p:animEffect transition="in" filter="dissolve">
                                      <p:cBhvr>
                                        <p:cTn id="35" dur="1500"/>
                                        <p:tgtEl>
                                          <p:spTgt spid="317">
                                            <p:txEl>
                                              <p:pRg st="5" end="5"/>
                                            </p:txEl>
                                          </p:spTgt>
                                        </p:tgtEl>
                                      </p:cBhvr>
                                    </p:animEffect>
                                  </p:childTnLst>
                                </p:cTn>
                              </p:par>
                            </p:childTnLst>
                          </p:cTn>
                        </p:par>
                        <p:par>
                          <p:cTn id="36" fill="hold">
                            <p:stCondLst>
                              <p:cond delay="9000"/>
                            </p:stCondLst>
                            <p:childTnLst>
                              <p:par>
                                <p:cTn id="37" presetID="9" presetClass="entr" fill="hold" grpId="2" nodeType="afterEffect">
                                  <p:stCondLst>
                                    <p:cond delay="0"/>
                                  </p:stCondLst>
                                  <p:iterate>
                                    <p:tmAbs val="0"/>
                                  </p:iterate>
                                  <p:childTnLst>
                                    <p:set>
                                      <p:cBhvr>
                                        <p:cTn id="38" fill="hold"/>
                                        <p:tgtEl>
                                          <p:spTgt spid="317">
                                            <p:txEl>
                                              <p:pRg st="6" end="6"/>
                                            </p:txEl>
                                          </p:spTgt>
                                        </p:tgtEl>
                                        <p:attrNameLst>
                                          <p:attrName>style.visibility</p:attrName>
                                        </p:attrNameLst>
                                      </p:cBhvr>
                                      <p:to>
                                        <p:strVal val="visible"/>
                                      </p:to>
                                    </p:set>
                                    <p:animEffect transition="in" filter="dissolve">
                                      <p:cBhvr>
                                        <p:cTn id="39" dur="1500"/>
                                        <p:tgtEl>
                                          <p:spTgt spid="317">
                                            <p:txEl>
                                              <p:pRg st="6" end="6"/>
                                            </p:txEl>
                                          </p:spTgt>
                                        </p:tgtEl>
                                      </p:cBhvr>
                                    </p:animEffect>
                                  </p:childTnLst>
                                </p:cTn>
                              </p:par>
                            </p:childTnLst>
                          </p:cTn>
                        </p:par>
                        <p:par>
                          <p:cTn id="40" fill="hold">
                            <p:stCondLst>
                              <p:cond delay="10500"/>
                            </p:stCondLst>
                            <p:childTnLst>
                              <p:par>
                                <p:cTn id="41" presetID="9" presetClass="entr" fill="hold" grpId="2" nodeType="afterEffect">
                                  <p:stCondLst>
                                    <p:cond delay="0"/>
                                  </p:stCondLst>
                                  <p:iterate>
                                    <p:tmAbs val="0"/>
                                  </p:iterate>
                                  <p:childTnLst>
                                    <p:set>
                                      <p:cBhvr>
                                        <p:cTn id="42" fill="hold"/>
                                        <p:tgtEl>
                                          <p:spTgt spid="317">
                                            <p:txEl>
                                              <p:pRg st="7" end="7"/>
                                            </p:txEl>
                                          </p:spTgt>
                                        </p:tgtEl>
                                        <p:attrNameLst>
                                          <p:attrName>style.visibility</p:attrName>
                                        </p:attrNameLst>
                                      </p:cBhvr>
                                      <p:to>
                                        <p:strVal val="visible"/>
                                      </p:to>
                                    </p:set>
                                    <p:animEffect transition="in" filter="dissolve">
                                      <p:cBhvr>
                                        <p:cTn id="43" dur="1500"/>
                                        <p:tgtEl>
                                          <p:spTgt spid="31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1" animBg="1" advAuto="0"/>
      <p:bldP spid="317" grpId="2" build="p" bldLvl="5"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p:cNvSpPr>
          <p:nvPr>
            <p:ph type="title"/>
          </p:nvPr>
        </p:nvSpPr>
        <p:spPr>
          <a:prstGeom prst="rect">
            <a:avLst/>
          </a:prstGeom>
        </p:spPr>
        <p:txBody>
          <a:bodyPr/>
          <a:lstStyle/>
          <a:p>
            <a:pPr defTabSz="467359">
              <a:spcBef>
                <a:spcPts val="2200"/>
              </a:spcBef>
              <a:defRPr sz="4800"/>
            </a:pPr>
            <a:endParaRPr/>
          </a:p>
        </p:txBody>
      </p:sp>
      <p:sp>
        <p:nvSpPr>
          <p:cNvPr id="320" name="Shape 320"/>
          <p:cNvSpPr>
            <a:spLocks noGrp="1"/>
          </p:cNvSpPr>
          <p:nvPr>
            <p:ph type="body" idx="1"/>
          </p:nvPr>
        </p:nvSpPr>
        <p:spPr>
          <a:xfrm>
            <a:off x="406400" y="2743200"/>
            <a:ext cx="12192000" cy="6108700"/>
          </a:xfrm>
          <a:prstGeom prst="rect">
            <a:avLst/>
          </a:prstGeom>
        </p:spPr>
        <p:txBody>
          <a:bodyPr anchor="t"/>
          <a:lstStyle>
            <a:lvl1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lvl1pPr>
          </a:lstStyle>
          <a:p>
            <a:r>
              <a:t>= metacognition</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Shape 322"/>
          <p:cNvSpPr>
            <a:spLocks noGrp="1"/>
          </p:cNvSpPr>
          <p:nvPr>
            <p:ph type="title"/>
          </p:nvPr>
        </p:nvSpPr>
        <p:spPr>
          <a:prstGeom prst="rect">
            <a:avLst/>
          </a:prstGeom>
        </p:spPr>
        <p:txBody>
          <a:bodyPr/>
          <a:lstStyle>
            <a:lvl1pPr defTabSz="467359">
              <a:spcBef>
                <a:spcPts val="2200"/>
              </a:spcBef>
              <a:defRPr sz="4800"/>
            </a:lvl1pPr>
          </a:lstStyle>
          <a:p>
            <a:r>
              <a:t>Which means?</a:t>
            </a:r>
          </a:p>
        </p:txBody>
      </p:sp>
      <p:sp>
        <p:nvSpPr>
          <p:cNvPr id="323" name="Shape 323"/>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Doing more of the things that we know work</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Finding out what works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Understanding the context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Doing what we believe in</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Sharing and applying</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Informed ambition and aspirational comparison</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Shape 327"/>
          <p:cNvSpPr>
            <a:spLocks noGrp="1"/>
          </p:cNvSpPr>
          <p:nvPr>
            <p:ph type="title"/>
          </p:nvPr>
        </p:nvSpPr>
        <p:spPr>
          <a:prstGeom prst="rect">
            <a:avLst/>
          </a:prstGeom>
        </p:spPr>
        <p:txBody>
          <a:bodyPr/>
          <a:lstStyle/>
          <a:p>
            <a:pPr defTabSz="467359">
              <a:spcBef>
                <a:spcPts val="2200"/>
              </a:spcBef>
              <a:defRPr sz="4800"/>
            </a:pPr>
            <a:endParaRPr/>
          </a:p>
        </p:txBody>
      </p:sp>
      <p:sp>
        <p:nvSpPr>
          <p:cNvPr id="328" name="Shape 328"/>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Making learners smarter</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Thinking about “capture”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More progression and less transition</a:t>
            </a: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Shape 330"/>
          <p:cNvSpPr>
            <a:spLocks noGrp="1"/>
          </p:cNvSpPr>
          <p:nvPr>
            <p:ph type="title"/>
          </p:nvPr>
        </p:nvSpPr>
        <p:spPr>
          <a:prstGeom prst="rect">
            <a:avLst/>
          </a:prstGeom>
        </p:spPr>
        <p:txBody>
          <a:bodyPr/>
          <a:lstStyle>
            <a:lvl1pPr defTabSz="467359">
              <a:spcBef>
                <a:spcPts val="2200"/>
              </a:spcBef>
              <a:defRPr sz="4800"/>
            </a:lvl1pPr>
          </a:lstStyle>
          <a:p>
            <a:r>
              <a:t>Key principles</a:t>
            </a:r>
          </a:p>
        </p:txBody>
      </p:sp>
      <p:sp>
        <p:nvSpPr>
          <p:cNvPr id="331" name="Shape 331"/>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Where change is imposed or driven by others, we play at it, defuse it and subvert it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It affects interviews far more than practice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It makes no difference to pupil achievement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You work best when you are enthusiastic about what you are teaching</a:t>
            </a: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Shape 335"/>
          <p:cNvSpPr>
            <a:spLocks noGrp="1"/>
          </p:cNvSpPr>
          <p:nvPr>
            <p:ph type="title"/>
          </p:nvPr>
        </p:nvSpPr>
        <p:spPr>
          <a:prstGeom prst="rect">
            <a:avLst/>
          </a:prstGeom>
        </p:spPr>
        <p:txBody>
          <a:bodyPr/>
          <a:lstStyle>
            <a:lvl1pPr defTabSz="467359">
              <a:spcBef>
                <a:spcPts val="2200"/>
              </a:spcBef>
              <a:defRPr sz="4800"/>
            </a:lvl1pPr>
          </a:lstStyle>
          <a:p>
            <a:r>
              <a:t>More Principles</a:t>
            </a:r>
          </a:p>
        </p:txBody>
      </p:sp>
      <p:sp>
        <p:nvSpPr>
          <p:cNvPr id="336" name="Shape 336"/>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Change should only be driven by self-evaluation, provided that self-evaluation is realistic and takes account of economic and social changes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If all learners were experiencing the best practice in our schools, we would not be talking about system change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Any change has to be rooted in current practice</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a:spLocks noGrp="1"/>
          </p:cNvSpPr>
          <p:nvPr>
            <p:ph type="body" sz="quarter" idx="1"/>
          </p:nvPr>
        </p:nvSpPr>
        <p:spPr>
          <a:prstGeom prst="rect">
            <a:avLst/>
          </a:prstGeom>
        </p:spPr>
        <p:txBody>
          <a:bodyPr/>
          <a:lstStyle>
            <a:lvl1pPr>
              <a:defRPr spc="100"/>
            </a:lvl1pPr>
          </a:lstStyle>
          <a:p>
            <a:r>
              <a:t>Text</a:t>
            </a:r>
          </a:p>
        </p:txBody>
      </p:sp>
      <p:sp>
        <p:nvSpPr>
          <p:cNvPr id="212" name="Shape 212"/>
          <p:cNvSpPr>
            <a:spLocks noGrp="1"/>
          </p:cNvSpPr>
          <p:nvPr>
            <p:ph type="title"/>
          </p:nvPr>
        </p:nvSpPr>
        <p:spPr>
          <a:prstGeom prst="rect">
            <a:avLst/>
          </a:prstGeom>
        </p:spPr>
        <p:txBody>
          <a:bodyPr/>
          <a:lstStyle/>
          <a:p>
            <a:pPr defTabSz="467359">
              <a:spcBef>
                <a:spcPts val="2200"/>
              </a:spcBef>
              <a:defRPr sz="4800"/>
            </a:pPr>
            <a:endParaRPr/>
          </a:p>
        </p:txBody>
      </p:sp>
      <p:sp>
        <p:nvSpPr>
          <p:cNvPr id="213" name="Shape 213"/>
          <p:cNvSpPr>
            <a:spLocks noGrp="1"/>
          </p:cNvSpPr>
          <p:nvPr>
            <p:ph type="body" idx="13"/>
          </p:nvPr>
        </p:nvSpPr>
        <p:spPr>
          <a:prstGeom prst="rect">
            <a:avLst/>
          </a:prstGeom>
        </p:spPr>
        <p:txBody>
          <a:bodyPr/>
          <a:lstStyle/>
          <a:p>
            <a:pPr marL="444500" indent="-444500">
              <a:lnSpc>
                <a:spcPct val="100000"/>
              </a:lnSpc>
              <a:spcBef>
                <a:spcPts val="2800"/>
              </a:spcBef>
              <a:buClr>
                <a:schemeClr val="accent1"/>
              </a:buClr>
              <a:buSzPct val="104999"/>
              <a:buFont typeface="Avenir Next"/>
              <a:buChar char="▸"/>
              <a:defRPr sz="3400" cap="none">
                <a:solidFill>
                  <a:srgbClr val="838787"/>
                </a:solidFill>
                <a:latin typeface="Avenir Next Medium"/>
                <a:ea typeface="Avenir Next Medium"/>
                <a:cs typeface="Avenir Next Medium"/>
                <a:sym typeface="Avenir Next Medium"/>
              </a:defRPr>
            </a:pPr>
            <a:endParaRPr/>
          </a:p>
        </p:txBody>
      </p:sp>
      <p:pic>
        <p:nvPicPr>
          <p:cNvPr id="214" name="image1.jpeg" descr="David C 10 2001#1 copy"/>
          <p:cNvPicPr>
            <a:picLocks noChangeAspect="1"/>
          </p:cNvPicPr>
          <p:nvPr/>
        </p:nvPicPr>
        <p:blipFill>
          <a:blip r:embed="rId2">
            <a:extLst/>
          </a:blip>
          <a:stretch>
            <a:fillRect/>
          </a:stretch>
        </p:blipFill>
        <p:spPr>
          <a:xfrm>
            <a:off x="1900269" y="1219199"/>
            <a:ext cx="10392631" cy="7315201"/>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Shape 340"/>
          <p:cNvSpPr>
            <a:spLocks noGrp="1"/>
          </p:cNvSpPr>
          <p:nvPr>
            <p:ph type="title"/>
          </p:nvPr>
        </p:nvSpPr>
        <p:spPr>
          <a:prstGeom prst="rect">
            <a:avLst/>
          </a:prstGeom>
        </p:spPr>
        <p:txBody>
          <a:bodyPr>
            <a:normAutofit fontScale="90000"/>
          </a:bodyPr>
          <a:lstStyle>
            <a:lvl1pPr defTabSz="467359">
              <a:spcBef>
                <a:spcPts val="2200"/>
              </a:spcBef>
              <a:defRPr sz="4800"/>
            </a:lvl1pPr>
          </a:lstStyle>
          <a:p>
            <a:r>
              <a:t>What does this mean for curriculum planning?</a:t>
            </a:r>
          </a:p>
        </p:txBody>
      </p:sp>
      <p:sp>
        <p:nvSpPr>
          <p:cNvPr id="341" name="Shape 341"/>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Identify the elements – skills, concepts, knowledge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Analyse what we offer</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Identify the gaps/shortcomings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What we do or how we do it?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Build forwards as well as backwards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Discuss and agree standards</a:t>
            </a:r>
          </a:p>
        </p:txBody>
      </p:sp>
    </p:spTree>
  </p:cSld>
  <p:clrMapOvr>
    <a:masterClrMapping/>
  </p:clrMapOvr>
  <mc:AlternateContent xmlns:mc="http://schemas.openxmlformats.org/markup-compatibility/2006" xmlns:p14="http://schemas.microsoft.com/office/powerpoint/2010/main">
    <mc:Choice Requires="p14">
      <p:transition spd="slow">
        <p:fade thruBlk="1"/>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41">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341">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1" nodeType="afterEffect">
                                  <p:stCondLst>
                                    <p:cond delay="0"/>
                                  </p:stCondLst>
                                  <p:iterate>
                                    <p:tmAbs val="0"/>
                                  </p:iterate>
                                  <p:childTnLst>
                                    <p:set>
                                      <p:cBhvr>
                                        <p:cTn id="11" fill="hold"/>
                                        <p:tgtEl>
                                          <p:spTgt spid="341">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1" nodeType="clickEffect">
                                  <p:stCondLst>
                                    <p:cond delay="0"/>
                                  </p:stCondLst>
                                  <p:iterate>
                                    <p:tmAbs val="0"/>
                                  </p:iterate>
                                  <p:childTnLst>
                                    <p:set>
                                      <p:cBhvr>
                                        <p:cTn id="15" fill="hold"/>
                                        <p:tgtEl>
                                          <p:spTgt spid="341">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1" nodeType="clickEffect">
                                  <p:stCondLst>
                                    <p:cond delay="0"/>
                                  </p:stCondLst>
                                  <p:iterate>
                                    <p:tmAbs val="0"/>
                                  </p:iterate>
                                  <p:childTnLst>
                                    <p:set>
                                      <p:cBhvr>
                                        <p:cTn id="19" fill="hold"/>
                                        <p:tgtEl>
                                          <p:spTgt spid="341">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1" nodeType="clickEffect">
                                  <p:stCondLst>
                                    <p:cond delay="0"/>
                                  </p:stCondLst>
                                  <p:iterate>
                                    <p:tmAbs val="0"/>
                                  </p:iterate>
                                  <p:childTnLst>
                                    <p:set>
                                      <p:cBhvr>
                                        <p:cTn id="23" fill="hold"/>
                                        <p:tgtEl>
                                          <p:spTgt spid="341">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1" nodeType="clickEffect">
                                  <p:stCondLst>
                                    <p:cond delay="0"/>
                                  </p:stCondLst>
                                  <p:iterate>
                                    <p:tmAbs val="0"/>
                                  </p:iterate>
                                  <p:childTnLst>
                                    <p:set>
                                      <p:cBhvr>
                                        <p:cTn id="27" fill="hold"/>
                                        <p:tgtEl>
                                          <p:spTgt spid="34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 grpId="1" build="p" bldLvl="5"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Shape 343"/>
          <p:cNvSpPr>
            <a:spLocks noGrp="1"/>
          </p:cNvSpPr>
          <p:nvPr>
            <p:ph type="title"/>
          </p:nvPr>
        </p:nvSpPr>
        <p:spPr>
          <a:prstGeom prst="rect">
            <a:avLst/>
          </a:prstGeom>
        </p:spPr>
        <p:txBody>
          <a:bodyPr/>
          <a:lstStyle/>
          <a:p>
            <a:pPr defTabSz="467359">
              <a:spcBef>
                <a:spcPts val="2200"/>
              </a:spcBef>
              <a:defRPr sz="4800"/>
            </a:pPr>
            <a:endParaRPr/>
          </a:p>
        </p:txBody>
      </p:sp>
      <p:sp>
        <p:nvSpPr>
          <p:cNvPr id="344" name="Shape 344"/>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Look for links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Plan across subjects and across stages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No tokenism - genuine, “natural” integration</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Look at your assessment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Build “smartness”, but check readiness</a:t>
            </a: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346"/>
          <p:cNvSpPr>
            <a:spLocks noGrp="1"/>
          </p:cNvSpPr>
          <p:nvPr>
            <p:ph type="body" sz="quarter" idx="1"/>
          </p:nvPr>
        </p:nvSpPr>
        <p:spPr>
          <a:prstGeom prst="rect">
            <a:avLst/>
          </a:prstGeom>
        </p:spPr>
        <p:txBody>
          <a:bodyPr/>
          <a:lstStyle>
            <a:lvl1pPr>
              <a:defRPr spc="100"/>
            </a:lvl1pPr>
          </a:lstStyle>
          <a:p>
            <a:r>
              <a:t>Text</a:t>
            </a:r>
          </a:p>
        </p:txBody>
      </p:sp>
      <p:sp>
        <p:nvSpPr>
          <p:cNvPr id="347" name="Shape 347"/>
          <p:cNvSpPr>
            <a:spLocks noGrp="1"/>
          </p:cNvSpPr>
          <p:nvPr>
            <p:ph type="title"/>
          </p:nvPr>
        </p:nvSpPr>
        <p:spPr>
          <a:prstGeom prst="rect">
            <a:avLst/>
          </a:prstGeom>
        </p:spPr>
        <p:txBody>
          <a:bodyPr/>
          <a:lstStyle>
            <a:lvl1pPr defTabSz="467359">
              <a:spcBef>
                <a:spcPts val="2200"/>
              </a:spcBef>
              <a:defRPr sz="4800"/>
            </a:lvl1pPr>
          </a:lstStyle>
          <a:p>
            <a:r>
              <a:t>Ideas for Assessment</a:t>
            </a:r>
          </a:p>
        </p:txBody>
      </p:sp>
      <p:sp>
        <p:nvSpPr>
          <p:cNvPr id="348" name="Shape 348"/>
          <p:cNvSpPr>
            <a:spLocks noGrp="1"/>
          </p:cNvSpPr>
          <p:nvPr>
            <p:ph type="body" idx="13"/>
          </p:nvPr>
        </p:nvSpPr>
        <p:spPr>
          <a:xfrm>
            <a:off x="660400" y="2641600"/>
            <a:ext cx="12192000" cy="6108700"/>
          </a:xfrm>
          <a:prstGeom prst="rect">
            <a:avLst/>
          </a:prstGeom>
          <a:extLst>
            <a:ext uri="{C572A759-6A51-4108-AA02-DFA0A04FC94B}">
              <ma14:wrappingTextBoxFlag xmlns:ma14="http://schemas.microsoft.com/office/mac/drawingml/2011/main" xmlns="" val="1"/>
            </a:ext>
          </a:extLst>
        </p:spPr>
        <p:txBody>
          <a:bodyPr/>
          <a:lstStyle/>
          <a:p>
            <a:pPr marL="444500" indent="-444500">
              <a:lnSpc>
                <a:spcPct val="100000"/>
              </a:lnSpc>
              <a:spcBef>
                <a:spcPts val="2800"/>
              </a:spcBef>
              <a:buClr>
                <a:schemeClr val="accent1"/>
              </a:buClr>
              <a:buSzPct val="104999"/>
              <a:buFont typeface="Avenir Next"/>
              <a:buChar char="▸"/>
              <a:defRPr sz="3400" cap="none">
                <a:solidFill>
                  <a:srgbClr val="FFFFFF"/>
                </a:solidFill>
                <a:latin typeface="Avenir Next Medium"/>
                <a:ea typeface="Avenir Next Medium"/>
                <a:cs typeface="Avenir Next Medium"/>
                <a:sym typeface="Avenir Next Medium"/>
              </a:defRPr>
            </a:pPr>
            <a:r>
              <a:t>Applying in different contexts</a:t>
            </a:r>
          </a:p>
          <a:p>
            <a:pPr marL="444500" indent="-444500">
              <a:lnSpc>
                <a:spcPct val="100000"/>
              </a:lnSpc>
              <a:spcBef>
                <a:spcPts val="2800"/>
              </a:spcBef>
              <a:buClr>
                <a:schemeClr val="accent1"/>
              </a:buClr>
              <a:buSzPct val="104999"/>
              <a:buFont typeface="Avenir Next"/>
              <a:buChar char="▸"/>
              <a:defRPr sz="3400" cap="none">
                <a:solidFill>
                  <a:srgbClr val="FFFFFF"/>
                </a:solidFill>
                <a:latin typeface="Avenir Next Medium"/>
                <a:ea typeface="Avenir Next Medium"/>
                <a:cs typeface="Avenir Next Medium"/>
                <a:sym typeface="Avenir Next Medium"/>
              </a:defRPr>
            </a:pPr>
            <a:r>
              <a:t>Testing a hypothesis</a:t>
            </a:r>
          </a:p>
          <a:p>
            <a:pPr marL="444500" indent="-444500">
              <a:lnSpc>
                <a:spcPct val="100000"/>
              </a:lnSpc>
              <a:spcBef>
                <a:spcPts val="2800"/>
              </a:spcBef>
              <a:buClr>
                <a:schemeClr val="accent1"/>
              </a:buClr>
              <a:buSzPct val="104999"/>
              <a:buFont typeface="Avenir Next"/>
              <a:buChar char="▸"/>
              <a:defRPr sz="3400" cap="none">
                <a:solidFill>
                  <a:srgbClr val="FFFFFF"/>
                </a:solidFill>
                <a:latin typeface="Avenir Next Medium"/>
                <a:ea typeface="Avenir Next Medium"/>
                <a:cs typeface="Avenir Next Medium"/>
                <a:sym typeface="Avenir Next Medium"/>
              </a:defRPr>
            </a:pPr>
            <a:r>
              <a:t>What happens next?</a:t>
            </a:r>
          </a:p>
          <a:p>
            <a:pPr marL="444500" indent="-444500">
              <a:lnSpc>
                <a:spcPct val="100000"/>
              </a:lnSpc>
              <a:spcBef>
                <a:spcPts val="2800"/>
              </a:spcBef>
              <a:buClr>
                <a:schemeClr val="accent1"/>
              </a:buClr>
              <a:buSzPct val="104999"/>
              <a:buFont typeface="Avenir Next"/>
              <a:buChar char="▸"/>
              <a:defRPr sz="3400" cap="none">
                <a:solidFill>
                  <a:srgbClr val="FFFFFF"/>
                </a:solidFill>
                <a:latin typeface="Avenir Next Medium"/>
                <a:ea typeface="Avenir Next Medium"/>
                <a:cs typeface="Avenir Next Medium"/>
                <a:sym typeface="Avenir Next Medium"/>
              </a:defRPr>
            </a:pPr>
            <a:r>
              <a:t>Making a plan</a:t>
            </a:r>
          </a:p>
          <a:p>
            <a:pPr marL="444500" indent="-444500">
              <a:lnSpc>
                <a:spcPct val="100000"/>
              </a:lnSpc>
              <a:spcBef>
                <a:spcPts val="2800"/>
              </a:spcBef>
              <a:buClr>
                <a:schemeClr val="accent1"/>
              </a:buClr>
              <a:buSzPct val="104999"/>
              <a:buFont typeface="Avenir Next"/>
              <a:buChar char="▸"/>
              <a:defRPr sz="3400" cap="none">
                <a:solidFill>
                  <a:srgbClr val="FFFFFF"/>
                </a:solidFill>
                <a:latin typeface="Avenir Next Medium"/>
                <a:ea typeface="Avenir Next Medium"/>
                <a:cs typeface="Avenir Next Medium"/>
                <a:sym typeface="Avenir Next Medium"/>
              </a:defRPr>
            </a:pPr>
            <a:r>
              <a:t>Shared assessment templates</a:t>
            </a:r>
          </a:p>
          <a:p>
            <a:pPr marL="444500" indent="-444500">
              <a:lnSpc>
                <a:spcPct val="100000"/>
              </a:lnSpc>
              <a:spcBef>
                <a:spcPts val="2800"/>
              </a:spcBef>
              <a:buClr>
                <a:schemeClr val="accent1"/>
              </a:buClr>
              <a:buSzPct val="104999"/>
              <a:buFont typeface="Avenir Next"/>
              <a:buChar char="▸"/>
              <a:defRPr sz="3400" cap="none">
                <a:solidFill>
                  <a:srgbClr val="FFFFFF"/>
                </a:solidFill>
                <a:latin typeface="Avenir Next Medium"/>
                <a:ea typeface="Avenir Next Medium"/>
                <a:cs typeface="Avenir Next Medium"/>
                <a:sym typeface="Avenir Next Medium"/>
              </a:defRPr>
            </a:pPr>
            <a:r>
              <a:t>Cross marking</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hape 350"/>
          <p:cNvSpPr>
            <a:spLocks noGrp="1"/>
          </p:cNvSpPr>
          <p:nvPr>
            <p:ph type="title"/>
          </p:nvPr>
        </p:nvSpPr>
        <p:spPr>
          <a:prstGeom prst="rect">
            <a:avLst/>
          </a:prstGeom>
        </p:spPr>
        <p:txBody>
          <a:bodyPr/>
          <a:lstStyle>
            <a:lvl1pPr defTabSz="467359">
              <a:spcBef>
                <a:spcPts val="2200"/>
              </a:spcBef>
              <a:defRPr sz="4800"/>
            </a:lvl1pPr>
          </a:lstStyle>
          <a:p>
            <a:r>
              <a:t>More for mastery</a:t>
            </a:r>
          </a:p>
        </p:txBody>
      </p:sp>
      <p:sp>
        <p:nvSpPr>
          <p:cNvPr id="351" name="Shape 351"/>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Application</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Changing context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Resilience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Last questions</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a:spLocks noGrp="1"/>
          </p:cNvSpPr>
          <p:nvPr>
            <p:ph type="title"/>
          </p:nvPr>
        </p:nvSpPr>
        <p:spPr>
          <a:prstGeom prst="rect">
            <a:avLst/>
          </a:prstGeom>
        </p:spPr>
        <p:txBody>
          <a:bodyPr/>
          <a:lstStyle>
            <a:lvl1pPr defTabSz="467359">
              <a:spcBef>
                <a:spcPts val="2200"/>
              </a:spcBef>
              <a:defRPr sz="4800"/>
            </a:lvl1pPr>
          </a:lstStyle>
          <a:p>
            <a:r>
              <a:t>What you need to think about?</a:t>
            </a:r>
          </a:p>
        </p:txBody>
      </p:sp>
      <p:sp>
        <p:nvSpPr>
          <p:cNvPr id="354" name="Shape 354"/>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 curriculum for learning</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Delivery for learning</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High wires or safety nets?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Equipping for success or focusing on failure?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Compasses or maps?</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Making the best of what you do the new orthodoxy</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54">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354">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1" nodeType="afterEffect">
                                  <p:stCondLst>
                                    <p:cond delay="0"/>
                                  </p:stCondLst>
                                  <p:iterate>
                                    <p:tmAbs val="0"/>
                                  </p:iterate>
                                  <p:childTnLst>
                                    <p:set>
                                      <p:cBhvr>
                                        <p:cTn id="11" fill="hold"/>
                                        <p:tgtEl>
                                          <p:spTgt spid="354">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1" nodeType="clickEffect">
                                  <p:stCondLst>
                                    <p:cond delay="0"/>
                                  </p:stCondLst>
                                  <p:iterate>
                                    <p:tmAbs val="0"/>
                                  </p:iterate>
                                  <p:childTnLst>
                                    <p:set>
                                      <p:cBhvr>
                                        <p:cTn id="15" fill="hold"/>
                                        <p:tgtEl>
                                          <p:spTgt spid="354">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1" nodeType="clickEffect">
                                  <p:stCondLst>
                                    <p:cond delay="0"/>
                                  </p:stCondLst>
                                  <p:iterate>
                                    <p:tmAbs val="0"/>
                                  </p:iterate>
                                  <p:childTnLst>
                                    <p:set>
                                      <p:cBhvr>
                                        <p:cTn id="19" fill="hold"/>
                                        <p:tgtEl>
                                          <p:spTgt spid="354">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1" nodeType="clickEffect">
                                  <p:stCondLst>
                                    <p:cond delay="0"/>
                                  </p:stCondLst>
                                  <p:iterate>
                                    <p:tmAbs val="0"/>
                                  </p:iterate>
                                  <p:childTnLst>
                                    <p:set>
                                      <p:cBhvr>
                                        <p:cTn id="23" fill="hold"/>
                                        <p:tgtEl>
                                          <p:spTgt spid="354">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1" nodeType="clickEffect">
                                  <p:stCondLst>
                                    <p:cond delay="0"/>
                                  </p:stCondLst>
                                  <p:iterate>
                                    <p:tmAbs val="0"/>
                                  </p:iterate>
                                  <p:childTnLst>
                                    <p:set>
                                      <p:cBhvr>
                                        <p:cTn id="27" fill="hold"/>
                                        <p:tgtEl>
                                          <p:spTgt spid="35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 grpId="1" build="p" bldLvl="5" animBg="1" advAuto="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p:cNvSpPr>
          <p:nvPr>
            <p:ph type="title"/>
          </p:nvPr>
        </p:nvSpPr>
        <p:spPr>
          <a:prstGeom prst="rect">
            <a:avLst/>
          </a:prstGeom>
        </p:spPr>
        <p:txBody>
          <a:bodyPr/>
          <a:lstStyle/>
          <a:p>
            <a:pPr defTabSz="467359">
              <a:spcBef>
                <a:spcPts val="2200"/>
              </a:spcBef>
              <a:defRPr sz="4800"/>
            </a:pPr>
            <a:endParaRPr/>
          </a:p>
        </p:txBody>
      </p:sp>
      <p:sp>
        <p:nvSpPr>
          <p:cNvPr id="357" name="Shape 357"/>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“it is pedagogical activism that will prove to be the butterfly wing of change”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 </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Debra Kidd – Notes from the Front Line</a:t>
            </a: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Shape 359"/>
          <p:cNvSpPr>
            <a:spLocks noGrp="1"/>
          </p:cNvSpPr>
          <p:nvPr>
            <p:ph type="title"/>
          </p:nvPr>
        </p:nvSpPr>
        <p:spPr>
          <a:prstGeom prst="rect">
            <a:avLst/>
          </a:prstGeom>
        </p:spPr>
        <p:txBody>
          <a:bodyPr/>
          <a:lstStyle/>
          <a:p>
            <a:pPr defTabSz="467359">
              <a:spcBef>
                <a:spcPts val="2200"/>
              </a:spcBef>
              <a:defRPr sz="4800"/>
            </a:pPr>
            <a:endParaRPr/>
          </a:p>
        </p:txBody>
      </p:sp>
      <p:sp>
        <p:nvSpPr>
          <p:cNvPr id="360" name="Shape 360"/>
          <p:cNvSpPr>
            <a:spLocks noGrp="1"/>
          </p:cNvSpPr>
          <p:nvPr>
            <p:ph type="body" idx="1"/>
          </p:nvPr>
        </p:nvSpPr>
        <p:spPr>
          <a:xfrm>
            <a:off x="406400" y="2743200"/>
            <a:ext cx="12192000" cy="6108700"/>
          </a:xfrm>
          <a:prstGeom prst="rect">
            <a:avLst/>
          </a:prstGeom>
        </p:spPr>
        <p:txBody>
          <a:bodyPr anchor="t"/>
          <a:lstStyle>
            <a:lvl1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lvl1pPr>
          </a:lstStyle>
          <a:p>
            <a:r>
              <a:t>Temo &gt; te Amo</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p:cNvSpPr>
          <p:nvPr>
            <p:ph type="title"/>
          </p:nvPr>
        </p:nvSpPr>
        <p:spPr>
          <a:prstGeom prst="rect">
            <a:avLst/>
          </a:prstGeom>
        </p:spPr>
        <p:txBody>
          <a:bodyPr/>
          <a:lstStyle>
            <a:lvl1pPr defTabSz="467359">
              <a:spcBef>
                <a:spcPts val="2200"/>
              </a:spcBef>
              <a:defRPr sz="4800"/>
            </a:lvl1pPr>
          </a:lstStyle>
          <a:p>
            <a:r>
              <a:t>What matters?</a:t>
            </a:r>
          </a:p>
        </p:txBody>
      </p:sp>
      <p:sp>
        <p:nvSpPr>
          <p:cNvPr id="363" name="Shape 363"/>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Bringing together the learners and the learning</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Overcoming the static friction of disadvantage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Getting learners engaged</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Caring enough to make a difference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Knowing enough to make a difference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Context</a:t>
            </a:r>
          </a:p>
        </p:txBody>
      </p:sp>
      <p:pic>
        <p:nvPicPr>
          <p:cNvPr id="364" name="media2.m4a"/>
          <p:cNvPicPr>
            <a:picLocks/>
          </p:cNvPicPr>
          <p:nvPr>
            <a:audioFile r:link="rId2"/>
            <p:extLst>
              <p:ext uri="{DAA4B4D4-6D71-4841-9C94-3DE7FCFB9230}">
                <p14:media xmlns:p14="http://schemas.microsoft.com/office/powerpoint/2010/main" r:embed="rId1"/>
              </p:ext>
            </p:extLst>
          </p:nvPr>
        </p:nvPicPr>
        <p:blipFill>
          <a:blip r:embed="rId4">
            <a:extLst/>
          </a:blip>
          <a:stretch>
            <a:fillRect/>
          </a:stretch>
        </p:blipFill>
        <p:spPr>
          <a:xfrm>
            <a:off x="4917438" y="6421120"/>
            <a:ext cx="571501" cy="571501"/>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iterate>
                                    <p:tmAbs val="0"/>
                                  </p:iterate>
                                  <p:childTnLst>
                                    <p:set>
                                      <p:cBhvr>
                                        <p:cTn id="6" fill="hold"/>
                                        <p:tgtEl>
                                          <p:spTgt spid="362"/>
                                        </p:tgtEl>
                                        <p:attrNameLst>
                                          <p:attrName>style.visibility</p:attrName>
                                        </p:attrNameLst>
                                      </p:cBhvr>
                                      <p:to>
                                        <p:strVal val="visible"/>
                                      </p:to>
                                    </p:set>
                                    <p:animEffect transition="in" filter="wipe(left)">
                                      <p:cBhvr>
                                        <p:cTn id="7" dur="500"/>
                                        <p:tgtEl>
                                          <p:spTgt spid="36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86255615" fill="hold"/>
                                        <p:tgtEl>
                                          <p:spTgt spid="364"/>
                                        </p:tgtEl>
                                      </p:cBhvr>
                                    </p:cmd>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3" nodeType="clickEffect">
                                  <p:stCondLst>
                                    <p:cond delay="0"/>
                                  </p:stCondLst>
                                  <p:iterate>
                                    <p:tmAbs val="0"/>
                                  </p:iterate>
                                  <p:childTnLst>
                                    <p:set>
                                      <p:cBhvr>
                                        <p:cTn id="15" fill="hold"/>
                                        <p:tgtEl>
                                          <p:spTgt spid="363">
                                            <p:bg/>
                                          </p:spTgt>
                                        </p:tgtEl>
                                        <p:attrNameLst>
                                          <p:attrName>style.visibility</p:attrName>
                                        </p:attrNameLst>
                                      </p:cBhvr>
                                      <p:to>
                                        <p:strVal val="visible"/>
                                      </p:to>
                                    </p:set>
                                  </p:childTnLst>
                                </p:cTn>
                              </p:par>
                              <p:par>
                                <p:cTn id="16" presetID="1" presetClass="entr" presetSubtype="0" fill="hold" grpId="3" nodeType="withEffect">
                                  <p:stCondLst>
                                    <p:cond delay="0"/>
                                  </p:stCondLst>
                                  <p:iterate>
                                    <p:tmAbs val="0"/>
                                  </p:iterate>
                                  <p:childTnLst>
                                    <p:set>
                                      <p:cBhvr>
                                        <p:cTn id="17" fill="hold"/>
                                        <p:tgtEl>
                                          <p:spTgt spid="363">
                                            <p:txEl>
                                              <p:pRg st="0" end="0"/>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3" nodeType="afterEffect">
                                  <p:stCondLst>
                                    <p:cond delay="0"/>
                                  </p:stCondLst>
                                  <p:iterate>
                                    <p:tmAbs val="0"/>
                                  </p:iterate>
                                  <p:childTnLst>
                                    <p:set>
                                      <p:cBhvr>
                                        <p:cTn id="20" fill="hold"/>
                                        <p:tgtEl>
                                          <p:spTgt spid="363">
                                            <p:txEl>
                                              <p:pRg st="1" end="1"/>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3" nodeType="afterEffect">
                                  <p:stCondLst>
                                    <p:cond delay="0"/>
                                  </p:stCondLst>
                                  <p:iterate>
                                    <p:tmAbs val="0"/>
                                  </p:iterate>
                                  <p:childTnLst>
                                    <p:set>
                                      <p:cBhvr>
                                        <p:cTn id="23" fill="hold"/>
                                        <p:tgtEl>
                                          <p:spTgt spid="363">
                                            <p:txEl>
                                              <p:pRg st="2" end="2"/>
                                            </p:txEl>
                                          </p:spTgt>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3" nodeType="afterEffect">
                                  <p:stCondLst>
                                    <p:cond delay="0"/>
                                  </p:stCondLst>
                                  <p:iterate>
                                    <p:tmAbs val="0"/>
                                  </p:iterate>
                                  <p:childTnLst>
                                    <p:set>
                                      <p:cBhvr>
                                        <p:cTn id="26" fill="hold"/>
                                        <p:tgtEl>
                                          <p:spTgt spid="363">
                                            <p:txEl>
                                              <p:pRg st="3" end="3"/>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3" nodeType="afterEffect">
                                  <p:stCondLst>
                                    <p:cond delay="0"/>
                                  </p:stCondLst>
                                  <p:iterate>
                                    <p:tmAbs val="0"/>
                                  </p:iterate>
                                  <p:childTnLst>
                                    <p:set>
                                      <p:cBhvr>
                                        <p:cTn id="29" fill="hold"/>
                                        <p:tgtEl>
                                          <p:spTgt spid="363">
                                            <p:txEl>
                                              <p:pRg st="4" end="4"/>
                                            </p:txEl>
                                          </p:spTgt>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grpId="3" nodeType="afterEffect">
                                  <p:stCondLst>
                                    <p:cond delay="0"/>
                                  </p:stCondLst>
                                  <p:iterate>
                                    <p:tmAbs val="0"/>
                                  </p:iterate>
                                  <p:childTnLst>
                                    <p:set>
                                      <p:cBhvr>
                                        <p:cTn id="32" fill="hold"/>
                                        <p:tgtEl>
                                          <p:spTgt spid="3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33" fill="hold" display="0">
                  <p:stCondLst>
                    <p:cond delay="indefinite"/>
                  </p:stCondLst>
                </p:cTn>
                <p:tgtEl>
                  <p:spTgt spid="364"/>
                </p:tgtEl>
              </p:cMediaNode>
            </p:audio>
          </p:childTnLst>
        </p:cTn>
      </p:par>
    </p:tnLst>
    <p:bldLst>
      <p:bldP spid="362" grpId="1" animBg="1" advAuto="0"/>
      <p:bldP spid="363" grpId="3" build="p" bldLvl="5" animBg="1" advAuto="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Shape 366"/>
          <p:cNvSpPr>
            <a:spLocks noGrp="1"/>
          </p:cNvSpPr>
          <p:nvPr>
            <p:ph type="title"/>
          </p:nvPr>
        </p:nvSpPr>
        <p:spPr>
          <a:prstGeom prst="rect">
            <a:avLst/>
          </a:prstGeom>
        </p:spPr>
        <p:txBody>
          <a:bodyPr/>
          <a:lstStyle/>
          <a:p>
            <a:pPr defTabSz="467359">
              <a:spcBef>
                <a:spcPts val="2200"/>
              </a:spcBef>
              <a:defRPr sz="4800"/>
            </a:pPr>
            <a:endParaRPr/>
          </a:p>
        </p:txBody>
      </p:sp>
      <p:sp>
        <p:nvSpPr>
          <p:cNvPr id="367" name="Shape 367"/>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latin typeface="Avenir Next Medium"/>
                <a:ea typeface="Avenir Next Medium"/>
                <a:cs typeface="Avenir Next Medium"/>
                <a:sym typeface="Avenir Next Medium"/>
              </a:defRPr>
            </a:pPr>
            <a:endParaRPr/>
          </a:p>
        </p:txBody>
      </p:sp>
      <p:pic>
        <p:nvPicPr>
          <p:cNvPr id="368" name="image2.jpeg"/>
          <p:cNvPicPr>
            <a:picLocks noChangeAspect="1"/>
          </p:cNvPicPr>
          <p:nvPr/>
        </p:nvPicPr>
        <p:blipFill>
          <a:blip r:embed="rId2">
            <a:extLst/>
          </a:blip>
          <a:stretch>
            <a:fillRect/>
          </a:stretch>
        </p:blipFill>
        <p:spPr>
          <a:xfrm>
            <a:off x="1625599" y="1219197"/>
            <a:ext cx="9753604" cy="7315205"/>
          </a:xfrm>
          <a:prstGeom prst="rect">
            <a:avLst/>
          </a:prstGeom>
          <a:ln w="12700">
            <a:miter lim="400000"/>
          </a:ln>
        </p:spPr>
      </p:pic>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Shape 370"/>
          <p:cNvSpPr>
            <a:spLocks noGrp="1"/>
          </p:cNvSpPr>
          <p:nvPr>
            <p:ph type="title"/>
          </p:nvPr>
        </p:nvSpPr>
        <p:spPr>
          <a:prstGeom prst="rect">
            <a:avLst/>
          </a:prstGeom>
        </p:spPr>
        <p:txBody>
          <a:bodyPr/>
          <a:lstStyle/>
          <a:p>
            <a:pPr defTabSz="467359">
              <a:spcBef>
                <a:spcPts val="2200"/>
              </a:spcBef>
              <a:defRPr sz="4800"/>
            </a:pPr>
            <a:endParaRPr/>
          </a:p>
        </p:txBody>
      </p:sp>
      <p:sp>
        <p:nvSpPr>
          <p:cNvPr id="371" name="Shape 371"/>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latin typeface="Avenir Next Medium"/>
                <a:ea typeface="Avenir Next Medium"/>
                <a:cs typeface="Avenir Next Medium"/>
                <a:sym typeface="Avenir Next Medium"/>
              </a:defRPr>
            </a:pPr>
            <a:r>
              <a:rPr dirty="0"/>
              <a:t>	</a:t>
            </a:r>
          </a:p>
          <a:p>
            <a:pPr marL="444500" indent="-444500" defTabSz="584200">
              <a:lnSpc>
                <a:spcPct val="100000"/>
              </a:lnSpc>
              <a:spcBef>
                <a:spcPts val="2800"/>
              </a:spcBef>
              <a:buClr>
                <a:schemeClr val="accent1"/>
              </a:buClr>
              <a:buSzPct val="104999"/>
              <a:buFont typeface="Avenir Next"/>
              <a:buChar char="▸"/>
              <a:defRPr sz="3400" cap="none" spc="0">
                <a:latin typeface="Avenir Next Medium"/>
                <a:ea typeface="Avenir Next Medium"/>
                <a:cs typeface="Avenir Next Medium"/>
                <a:sym typeface="Avenir Next Medium"/>
              </a:defRPr>
            </a:pPr>
            <a:r>
              <a:rPr u="sng">
                <a:solidFill>
                  <a:srgbClr val="0000FF"/>
                </a:solidFill>
                <a:uFill>
                  <a:solidFill>
                    <a:srgbClr val="0000FF"/>
                  </a:solidFill>
                </a:uFill>
                <a:hlinkClick r:id="rId2"/>
              </a:rPr>
              <a:t>https://www.youtube.com/watch?v=qNQs6gSOkeU</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body" idx="1"/>
          </p:nvPr>
        </p:nvSpPr>
        <p:spPr>
          <a:xfrm>
            <a:off x="406400" y="2743200"/>
            <a:ext cx="12192000" cy="6108700"/>
          </a:xfrm>
          <a:prstGeom prst="rect">
            <a:avLst/>
          </a:prstGeom>
        </p:spPr>
        <p:txBody>
          <a:bodyPr anchor="t"/>
          <a:lstStyle/>
          <a:p>
            <a:pPr marL="431165" indent="-431165" defTabSz="566673">
              <a:lnSpc>
                <a:spcPct val="100000"/>
              </a:lnSpc>
              <a:spcBef>
                <a:spcPts val="2700"/>
              </a:spcBef>
              <a:buClr>
                <a:schemeClr val="accent1"/>
              </a:buClr>
              <a:buSzPct val="104999"/>
              <a:buFont typeface="Avenir Next"/>
              <a:buChar char="▸"/>
              <a:defRPr sz="3200" cap="none" spc="0">
                <a:latin typeface="Avenir Next Medium"/>
                <a:ea typeface="Avenir Next Medium"/>
                <a:cs typeface="Avenir Next Medium"/>
                <a:sym typeface="Avenir Next Medium"/>
              </a:defRPr>
            </a:pPr>
            <a:endParaRPr/>
          </a:p>
          <a:p>
            <a:pPr marL="431165" indent="-431165" defTabSz="566673">
              <a:lnSpc>
                <a:spcPct val="100000"/>
              </a:lnSpc>
              <a:spcBef>
                <a:spcPts val="27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“Being a headteacher is like being pecked to death by hens”</a:t>
            </a:r>
          </a:p>
          <a:p>
            <a:pPr marL="431165" indent="-431165" defTabSz="566673">
              <a:lnSpc>
                <a:spcPct val="100000"/>
              </a:lnSpc>
              <a:spcBef>
                <a:spcPts val="27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“Being a teacher is like being pecked to death by even more hens”</a:t>
            </a:r>
          </a:p>
          <a:p>
            <a:pPr marL="431165" indent="-431165" defTabSz="566673">
              <a:lnSpc>
                <a:spcPct val="100000"/>
              </a:lnSpc>
              <a:spcBef>
                <a:spcPts val="27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“If it’s not coming down on you from above, it’s coming up at you from below. It’s like having a shower and a douche at the same time!”</a:t>
            </a:r>
          </a:p>
          <a:p>
            <a:pPr marL="431165" indent="-431165" defTabSz="566673">
              <a:lnSpc>
                <a:spcPct val="100000"/>
              </a:lnSpc>
              <a:spcBef>
                <a:spcPts val="2700"/>
              </a:spcBef>
              <a:buClr>
                <a:schemeClr val="accent1"/>
              </a:buClr>
              <a:buSzPct val="104999"/>
              <a:buFont typeface="Avenir Next"/>
              <a:buChar char="▸"/>
              <a:defRPr sz="3200" cap="none" spc="0">
                <a:solidFill>
                  <a:srgbClr val="FFFFFF"/>
                </a:solidFill>
                <a:latin typeface="Avenir Next Medium"/>
                <a:ea typeface="Avenir Next Medium"/>
                <a:cs typeface="Avenir Next Medium"/>
                <a:sym typeface="Avenir Next Medium"/>
              </a:defRPr>
            </a:pPr>
            <a:r>
              <a:t>The tyranny of the immediate</a:t>
            </a:r>
          </a:p>
        </p:txBody>
      </p:sp>
      <p:sp>
        <p:nvSpPr>
          <p:cNvPr id="217" name="Shape 217"/>
          <p:cNvSpPr>
            <a:spLocks noGrp="1"/>
          </p:cNvSpPr>
          <p:nvPr>
            <p:ph type="title"/>
          </p:nvPr>
        </p:nvSpPr>
        <p:spPr>
          <a:xfrm>
            <a:off x="406400" y="1727200"/>
            <a:ext cx="12192000" cy="723900"/>
          </a:xfrm>
          <a:prstGeom prst="rect">
            <a:avLst/>
          </a:prstGeom>
        </p:spPr>
        <p:txBody>
          <a:bodyPr/>
          <a:lstStyle>
            <a:lvl1pPr defTabSz="467359">
              <a:spcBef>
                <a:spcPts val="2200"/>
              </a:spcBef>
              <a:defRPr sz="4800"/>
            </a:lvl1pPr>
          </a:lstStyle>
          <a:p>
            <a:r>
              <a:t>……. and</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iterate>
                                    <p:tmAbs val="0"/>
                                  </p:iterate>
                                  <p:childTnLst>
                                    <p:set>
                                      <p:cBhvr>
                                        <p:cTn id="6" fill="hold"/>
                                        <p:tgtEl>
                                          <p:spTgt spid="216">
                                            <p:bg/>
                                          </p:spTgt>
                                        </p:tgtEl>
                                        <p:attrNameLst>
                                          <p:attrName>style.visibility</p:attrName>
                                        </p:attrNameLst>
                                      </p:cBhvr>
                                      <p:to>
                                        <p:strVal val="visible"/>
                                      </p:to>
                                    </p:set>
                                    <p:anim calcmode="lin" valueType="num">
                                      <p:cBhvr>
                                        <p:cTn id="7" dur="1500" fill="hold"/>
                                        <p:tgtEl>
                                          <p:spTgt spid="216">
                                            <p:bg/>
                                          </p:spTgt>
                                        </p:tgtEl>
                                        <p:attrNameLst>
                                          <p:attrName>ppt_x</p:attrName>
                                        </p:attrNameLst>
                                      </p:cBhvr>
                                      <p:tavLst>
                                        <p:tav tm="0">
                                          <p:val>
                                            <p:strVal val="#ppt_x"/>
                                          </p:val>
                                        </p:tav>
                                        <p:tav tm="100000">
                                          <p:val>
                                            <p:strVal val="#ppt_x"/>
                                          </p:val>
                                        </p:tav>
                                      </p:tavLst>
                                    </p:anim>
                                    <p:anim calcmode="lin" valueType="num">
                                      <p:cBhvr>
                                        <p:cTn id="8" dur="1500" fill="hold"/>
                                        <p:tgtEl>
                                          <p:spTgt spid="216">
                                            <p:bg/>
                                          </p:spTgt>
                                        </p:tgtEl>
                                        <p:attrNameLst>
                                          <p:attrName>ppt_y</p:attrName>
                                        </p:attrNameLst>
                                      </p:cBhvr>
                                      <p:tavLst>
                                        <p:tav tm="0">
                                          <p:val>
                                            <p:strVal val="0-#ppt_h/2"/>
                                          </p:val>
                                        </p:tav>
                                        <p:tav tm="100000">
                                          <p:val>
                                            <p:strVal val="#ppt_y"/>
                                          </p:val>
                                        </p:tav>
                                      </p:tavLst>
                                    </p:anim>
                                  </p:childTnLst>
                                </p:cTn>
                              </p:par>
                              <p:par>
                                <p:cTn id="9" presetID="2" presetClass="entr" presetSubtype="1" fill="hold" grpId="1" nodeType="withEffect">
                                  <p:stCondLst>
                                    <p:cond delay="0"/>
                                  </p:stCondLst>
                                  <p:iterate>
                                    <p:tmAbs val="0"/>
                                  </p:iterate>
                                  <p:childTnLst>
                                    <p:set>
                                      <p:cBhvr>
                                        <p:cTn id="10" fill="hold"/>
                                        <p:tgtEl>
                                          <p:spTgt spid="216">
                                            <p:txEl>
                                              <p:pRg st="0" end="0"/>
                                            </p:txEl>
                                          </p:spTgt>
                                        </p:tgtEl>
                                        <p:attrNameLst>
                                          <p:attrName>style.visibility</p:attrName>
                                        </p:attrNameLst>
                                      </p:cBhvr>
                                      <p:to>
                                        <p:strVal val="visible"/>
                                      </p:to>
                                    </p:set>
                                    <p:anim calcmode="lin" valueType="num">
                                      <p:cBhvr>
                                        <p:cTn id="11" dur="1500" fill="hold"/>
                                        <p:tgtEl>
                                          <p:spTgt spid="216">
                                            <p:txEl>
                                              <p:pRg st="0" end="0"/>
                                            </p:txEl>
                                          </p:spTgt>
                                        </p:tgtEl>
                                        <p:attrNameLst>
                                          <p:attrName>ppt_x</p:attrName>
                                        </p:attrNameLst>
                                      </p:cBhvr>
                                      <p:tavLst>
                                        <p:tav tm="0">
                                          <p:val>
                                            <p:strVal val="#ppt_x"/>
                                          </p:val>
                                        </p:tav>
                                        <p:tav tm="100000">
                                          <p:val>
                                            <p:strVal val="#ppt_x"/>
                                          </p:val>
                                        </p:tav>
                                      </p:tavLst>
                                    </p:anim>
                                    <p:anim calcmode="lin" valueType="num">
                                      <p:cBhvr>
                                        <p:cTn id="12" dur="1500" fill="hold"/>
                                        <p:tgtEl>
                                          <p:spTgt spid="216">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1" nodeType="afterEffect">
                                  <p:stCondLst>
                                    <p:cond delay="0"/>
                                  </p:stCondLst>
                                  <p:iterate>
                                    <p:tmAbs val="0"/>
                                  </p:iterate>
                                  <p:childTnLst>
                                    <p:set>
                                      <p:cBhvr>
                                        <p:cTn id="15" fill="hold"/>
                                        <p:tgtEl>
                                          <p:spTgt spid="216">
                                            <p:txEl>
                                              <p:pRg st="1" end="1"/>
                                            </p:txEl>
                                          </p:spTgt>
                                        </p:tgtEl>
                                        <p:attrNameLst>
                                          <p:attrName>style.visibility</p:attrName>
                                        </p:attrNameLst>
                                      </p:cBhvr>
                                      <p:to>
                                        <p:strVal val="visible"/>
                                      </p:to>
                                    </p:set>
                                    <p:anim calcmode="lin" valueType="num">
                                      <p:cBhvr>
                                        <p:cTn id="16" dur="1500" fill="hold"/>
                                        <p:tgtEl>
                                          <p:spTgt spid="216">
                                            <p:txEl>
                                              <p:pRg st="1" end="1"/>
                                            </p:txEl>
                                          </p:spTgt>
                                        </p:tgtEl>
                                        <p:attrNameLst>
                                          <p:attrName>ppt_x</p:attrName>
                                        </p:attrNameLst>
                                      </p:cBhvr>
                                      <p:tavLst>
                                        <p:tav tm="0">
                                          <p:val>
                                            <p:strVal val="#ppt_x"/>
                                          </p:val>
                                        </p:tav>
                                        <p:tav tm="100000">
                                          <p:val>
                                            <p:strVal val="#ppt_x"/>
                                          </p:val>
                                        </p:tav>
                                      </p:tavLst>
                                    </p:anim>
                                    <p:anim calcmode="lin" valueType="num">
                                      <p:cBhvr>
                                        <p:cTn id="17" dur="1500" fill="hold"/>
                                        <p:tgtEl>
                                          <p:spTgt spid="216">
                                            <p:txEl>
                                              <p:pRg st="1" end="1"/>
                                            </p:txEl>
                                          </p:spTgt>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 presetClass="entr" presetSubtype="1" fill="hold" grpId="1" nodeType="afterEffect">
                                  <p:stCondLst>
                                    <p:cond delay="0"/>
                                  </p:stCondLst>
                                  <p:iterate>
                                    <p:tmAbs val="0"/>
                                  </p:iterate>
                                  <p:childTnLst>
                                    <p:set>
                                      <p:cBhvr>
                                        <p:cTn id="20" fill="hold"/>
                                        <p:tgtEl>
                                          <p:spTgt spid="216">
                                            <p:txEl>
                                              <p:pRg st="2" end="2"/>
                                            </p:txEl>
                                          </p:spTgt>
                                        </p:tgtEl>
                                        <p:attrNameLst>
                                          <p:attrName>style.visibility</p:attrName>
                                        </p:attrNameLst>
                                      </p:cBhvr>
                                      <p:to>
                                        <p:strVal val="visible"/>
                                      </p:to>
                                    </p:set>
                                    <p:anim calcmode="lin" valueType="num">
                                      <p:cBhvr>
                                        <p:cTn id="21" dur="1500" fill="hold"/>
                                        <p:tgtEl>
                                          <p:spTgt spid="216">
                                            <p:txEl>
                                              <p:pRg st="2" end="2"/>
                                            </p:txEl>
                                          </p:spTgt>
                                        </p:tgtEl>
                                        <p:attrNameLst>
                                          <p:attrName>ppt_x</p:attrName>
                                        </p:attrNameLst>
                                      </p:cBhvr>
                                      <p:tavLst>
                                        <p:tav tm="0">
                                          <p:val>
                                            <p:strVal val="#ppt_x"/>
                                          </p:val>
                                        </p:tav>
                                        <p:tav tm="100000">
                                          <p:val>
                                            <p:strVal val="#ppt_x"/>
                                          </p:val>
                                        </p:tav>
                                      </p:tavLst>
                                    </p:anim>
                                    <p:anim calcmode="lin" valueType="num">
                                      <p:cBhvr>
                                        <p:cTn id="22" dur="1500" fill="hold"/>
                                        <p:tgtEl>
                                          <p:spTgt spid="216">
                                            <p:txEl>
                                              <p:pRg st="2" end="2"/>
                                            </p:txEl>
                                          </p:spTgt>
                                        </p:tgtEl>
                                        <p:attrNameLst>
                                          <p:attrName>ppt_y</p:attrName>
                                        </p:attrNameLst>
                                      </p:cBhvr>
                                      <p:tavLst>
                                        <p:tav tm="0">
                                          <p:val>
                                            <p:strVal val="0-#ppt_h/2"/>
                                          </p:val>
                                        </p:tav>
                                        <p:tav tm="100000">
                                          <p:val>
                                            <p:strVal val="#ppt_y"/>
                                          </p:val>
                                        </p:tav>
                                      </p:tavLst>
                                    </p:anim>
                                  </p:childTnLst>
                                </p:cTn>
                              </p:par>
                            </p:childTnLst>
                          </p:cTn>
                        </p:par>
                        <p:par>
                          <p:cTn id="23" fill="hold">
                            <p:stCondLst>
                              <p:cond delay="4500"/>
                            </p:stCondLst>
                            <p:childTnLst>
                              <p:par>
                                <p:cTn id="24" presetID="2" presetClass="entr" presetSubtype="1" fill="hold" grpId="1" nodeType="afterEffect">
                                  <p:stCondLst>
                                    <p:cond delay="0"/>
                                  </p:stCondLst>
                                  <p:iterate>
                                    <p:tmAbs val="0"/>
                                  </p:iterate>
                                  <p:childTnLst>
                                    <p:set>
                                      <p:cBhvr>
                                        <p:cTn id="25" fill="hold"/>
                                        <p:tgtEl>
                                          <p:spTgt spid="216">
                                            <p:txEl>
                                              <p:pRg st="3" end="3"/>
                                            </p:txEl>
                                          </p:spTgt>
                                        </p:tgtEl>
                                        <p:attrNameLst>
                                          <p:attrName>style.visibility</p:attrName>
                                        </p:attrNameLst>
                                      </p:cBhvr>
                                      <p:to>
                                        <p:strVal val="visible"/>
                                      </p:to>
                                    </p:set>
                                    <p:anim calcmode="lin" valueType="num">
                                      <p:cBhvr>
                                        <p:cTn id="26" dur="1500" fill="hold"/>
                                        <p:tgtEl>
                                          <p:spTgt spid="216">
                                            <p:txEl>
                                              <p:pRg st="3" end="3"/>
                                            </p:txEl>
                                          </p:spTgt>
                                        </p:tgtEl>
                                        <p:attrNameLst>
                                          <p:attrName>ppt_x</p:attrName>
                                        </p:attrNameLst>
                                      </p:cBhvr>
                                      <p:tavLst>
                                        <p:tav tm="0">
                                          <p:val>
                                            <p:strVal val="#ppt_x"/>
                                          </p:val>
                                        </p:tav>
                                        <p:tav tm="100000">
                                          <p:val>
                                            <p:strVal val="#ppt_x"/>
                                          </p:val>
                                        </p:tav>
                                      </p:tavLst>
                                    </p:anim>
                                    <p:anim calcmode="lin" valueType="num">
                                      <p:cBhvr>
                                        <p:cTn id="27" dur="1500" fill="hold"/>
                                        <p:tgtEl>
                                          <p:spTgt spid="216">
                                            <p:txEl>
                                              <p:pRg st="3" end="3"/>
                                            </p:txEl>
                                          </p:spTgt>
                                        </p:tgtEl>
                                        <p:attrNameLst>
                                          <p:attrName>ppt_y</p:attrName>
                                        </p:attrNameLst>
                                      </p:cBhvr>
                                      <p:tavLst>
                                        <p:tav tm="0">
                                          <p:val>
                                            <p:strVal val="0-#ppt_h/2"/>
                                          </p:val>
                                        </p:tav>
                                        <p:tav tm="100000">
                                          <p:val>
                                            <p:strVal val="#ppt_y"/>
                                          </p:val>
                                        </p:tav>
                                      </p:tavLst>
                                    </p:anim>
                                  </p:childTnLst>
                                </p:cTn>
                              </p:par>
                            </p:childTnLst>
                          </p:cTn>
                        </p:par>
                        <p:par>
                          <p:cTn id="28" fill="hold">
                            <p:stCondLst>
                              <p:cond delay="6000"/>
                            </p:stCondLst>
                            <p:childTnLst>
                              <p:par>
                                <p:cTn id="29" presetID="2" presetClass="entr" presetSubtype="1" fill="hold" grpId="1" nodeType="afterEffect">
                                  <p:stCondLst>
                                    <p:cond delay="0"/>
                                  </p:stCondLst>
                                  <p:iterate>
                                    <p:tmAbs val="0"/>
                                  </p:iterate>
                                  <p:childTnLst>
                                    <p:set>
                                      <p:cBhvr>
                                        <p:cTn id="30" fill="hold"/>
                                        <p:tgtEl>
                                          <p:spTgt spid="216">
                                            <p:txEl>
                                              <p:pRg st="4" end="4"/>
                                            </p:txEl>
                                          </p:spTgt>
                                        </p:tgtEl>
                                        <p:attrNameLst>
                                          <p:attrName>style.visibility</p:attrName>
                                        </p:attrNameLst>
                                      </p:cBhvr>
                                      <p:to>
                                        <p:strVal val="visible"/>
                                      </p:to>
                                    </p:set>
                                    <p:anim calcmode="lin" valueType="num">
                                      <p:cBhvr>
                                        <p:cTn id="31" dur="1500" fill="hold"/>
                                        <p:tgtEl>
                                          <p:spTgt spid="216">
                                            <p:txEl>
                                              <p:pRg st="4" end="4"/>
                                            </p:txEl>
                                          </p:spTgt>
                                        </p:tgtEl>
                                        <p:attrNameLst>
                                          <p:attrName>ppt_x</p:attrName>
                                        </p:attrNameLst>
                                      </p:cBhvr>
                                      <p:tavLst>
                                        <p:tav tm="0">
                                          <p:val>
                                            <p:strVal val="#ppt_x"/>
                                          </p:val>
                                        </p:tav>
                                        <p:tav tm="100000">
                                          <p:val>
                                            <p:strVal val="#ppt_x"/>
                                          </p:val>
                                        </p:tav>
                                      </p:tavLst>
                                    </p:anim>
                                    <p:anim calcmode="lin" valueType="num">
                                      <p:cBhvr>
                                        <p:cTn id="32" dur="1500" fill="hold"/>
                                        <p:tgtEl>
                                          <p:spTgt spid="216">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2" nodeType="clickEffect">
                                  <p:stCondLst>
                                    <p:cond delay="0"/>
                                  </p:stCondLst>
                                  <p:iterate>
                                    <p:tmAbs val="0"/>
                                  </p:iterate>
                                  <p:childTnLst>
                                    <p:set>
                                      <p:cBhvr>
                                        <p:cTn id="36" fill="hold"/>
                                        <p:tgtEl>
                                          <p:spTgt spid="217"/>
                                        </p:tgtEl>
                                        <p:attrNameLst>
                                          <p:attrName>style.visibility</p:attrName>
                                        </p:attrNameLst>
                                      </p:cBhvr>
                                      <p:to>
                                        <p:strVal val="visible"/>
                                      </p:to>
                                    </p:set>
                                    <p:anim calcmode="lin" valueType="num">
                                      <p:cBhvr>
                                        <p:cTn id="37" dur="1500" fill="hold"/>
                                        <p:tgtEl>
                                          <p:spTgt spid="217"/>
                                        </p:tgtEl>
                                        <p:attrNameLst>
                                          <p:attrName>ppt_x</p:attrName>
                                        </p:attrNameLst>
                                      </p:cBhvr>
                                      <p:tavLst>
                                        <p:tav tm="0">
                                          <p:val>
                                            <p:strVal val="#ppt_x"/>
                                          </p:val>
                                        </p:tav>
                                        <p:tav tm="100000">
                                          <p:val>
                                            <p:strVal val="#ppt_x"/>
                                          </p:val>
                                        </p:tav>
                                      </p:tavLst>
                                    </p:anim>
                                    <p:anim calcmode="lin" valueType="num">
                                      <p:cBhvr>
                                        <p:cTn id="38" dur="1500" fill="hold"/>
                                        <p:tgtEl>
                                          <p:spTgt spid="2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1" build="p" bldLvl="5" animBg="1" advAuto="0"/>
      <p:bldP spid="217" grpId="2" animBg="1" advAuto="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 name="image2.png"/>
          <p:cNvPicPr>
            <a:picLocks noChangeAspect="1"/>
          </p:cNvPicPr>
          <p:nvPr/>
        </p:nvPicPr>
        <p:blipFill>
          <a:blip r:embed="rId4">
            <a:extLst/>
          </a:blip>
          <a:stretch>
            <a:fillRect/>
          </a:stretch>
        </p:blipFill>
        <p:spPr>
          <a:xfrm>
            <a:off x="7928767" y="3738879"/>
            <a:ext cx="3450435" cy="5039363"/>
          </a:xfrm>
          <a:prstGeom prst="rect">
            <a:avLst/>
          </a:prstGeom>
          <a:ln w="12700">
            <a:miter lim="400000"/>
          </a:ln>
        </p:spPr>
      </p:pic>
      <p:sp>
        <p:nvSpPr>
          <p:cNvPr id="374" name="Shape 374"/>
          <p:cNvSpPr>
            <a:spLocks noGrp="1"/>
          </p:cNvSpPr>
          <p:nvPr>
            <p:ph type="title"/>
          </p:nvPr>
        </p:nvSpPr>
        <p:spPr>
          <a:prstGeom prst="rect">
            <a:avLst/>
          </a:prstGeom>
        </p:spPr>
        <p:txBody>
          <a:bodyPr/>
          <a:lstStyle>
            <a:lvl1pPr defTabSz="467359">
              <a:spcBef>
                <a:spcPts val="2200"/>
              </a:spcBef>
              <a:defRPr sz="4800"/>
            </a:lvl1pPr>
          </a:lstStyle>
          <a:p>
            <a:r>
              <a:t>The Real David Cameron</a:t>
            </a:r>
          </a:p>
        </p:txBody>
      </p:sp>
      <p:sp>
        <p:nvSpPr>
          <p:cNvPr id="375" name="Shape 375"/>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rPr u="sng">
                <a:uFill>
                  <a:solidFill>
                    <a:srgbClr val="0000FF"/>
                  </a:solidFill>
                </a:uFill>
                <a:hlinkClick r:id="rId5"/>
              </a:rPr>
              <a:t>therealdavidcameron@gmail.com</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@realdcameron</a:t>
            </a:r>
          </a:p>
          <a:p>
            <a:pPr marL="444500" indent="-444500" defTabSz="584200">
              <a:lnSpc>
                <a:spcPct val="100000"/>
              </a:lnSpc>
              <a:spcBef>
                <a:spcPts val="2800"/>
              </a:spcBef>
              <a:buClr>
                <a:schemeClr val="accent1"/>
              </a:buClr>
              <a:buSzPct val="104999"/>
              <a:buFont typeface="Avenir Next"/>
              <a:buChar char="▸"/>
              <a:defRPr sz="3400" cap="none" spc="0">
                <a:solidFill>
                  <a:schemeClr val="accent1"/>
                </a:solidFill>
                <a:latin typeface="Avenir Next Medium"/>
                <a:ea typeface="Avenir Next Medium"/>
                <a:cs typeface="Avenir Next Medium"/>
                <a:sym typeface="Avenir Next Medium"/>
              </a:defRPr>
            </a:pPr>
            <a:r>
              <a:rPr>
                <a:solidFill>
                  <a:srgbClr val="FFFFFF"/>
                </a:solidFill>
              </a:rPr>
              <a:t>07825654326</a:t>
            </a:r>
            <a:r>
              <a:t> </a:t>
            </a:r>
          </a:p>
        </p:txBody>
      </p:sp>
      <p:pic>
        <p:nvPicPr>
          <p:cNvPr id="376" name="media3.m4a"/>
          <p:cNvPicPr>
            <a:picLocks/>
          </p:cNvPicPr>
          <p:nvPr>
            <a:audioFile r:link="rId2"/>
            <p:extLst>
              <p:ext uri="{DAA4B4D4-6D71-4841-9C94-3DE7FCFB9230}">
                <p14:media xmlns:p14="http://schemas.microsoft.com/office/powerpoint/2010/main" r:embed="rId1"/>
              </p:ext>
            </p:extLst>
          </p:nvPr>
        </p:nvPicPr>
        <p:blipFill>
          <a:blip r:embed="rId6">
            <a:extLst/>
          </a:blip>
          <a:stretch>
            <a:fillRect/>
          </a:stretch>
        </p:blipFill>
        <p:spPr>
          <a:xfrm>
            <a:off x="6908800" y="4876800"/>
            <a:ext cx="571500" cy="5715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76"/>
                                        </p:tgtEl>
                                      </p:cBhvr>
                                    </p:cmd>
                                  </p:childTnLst>
                                </p:cTn>
                              </p:par>
                            </p:childTnLst>
                          </p:cTn>
                        </p:par>
                      </p:childTnLst>
                    </p:cTn>
                  </p:par>
                  <p:par>
                    <p:cTn id="7" fill="hold">
                      <p:stCondLst>
                        <p:cond delay="indefinite"/>
                      </p:stCondLst>
                      <p:childTnLst>
                        <p:par>
                          <p:cTn id="8" fill="hold">
                            <p:stCondLst>
                              <p:cond delay="0"/>
                            </p:stCondLst>
                            <p:childTnLst>
                              <p:par>
                                <p:cTn id="9" presetID="9" presetClass="entr" fill="hold" grpId="2" nodeType="clickEffect">
                                  <p:stCondLst>
                                    <p:cond delay="0"/>
                                  </p:stCondLst>
                                  <p:iterate>
                                    <p:tmAbs val="0"/>
                                  </p:iterate>
                                  <p:childTnLst>
                                    <p:set>
                                      <p:cBhvr>
                                        <p:cTn id="10" fill="hold"/>
                                        <p:tgtEl>
                                          <p:spTgt spid="374"/>
                                        </p:tgtEl>
                                        <p:attrNameLst>
                                          <p:attrName>style.visibility</p:attrName>
                                        </p:attrNameLst>
                                      </p:cBhvr>
                                      <p:to>
                                        <p:strVal val="visible"/>
                                      </p:to>
                                    </p:set>
                                    <p:animEffect transition="in" filter="dissolve">
                                      <p:cBhvr>
                                        <p:cTn id="11" dur="3000"/>
                                        <p:tgtEl>
                                          <p:spTgt spid="374"/>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fill="hold" grpId="3" nodeType="clickEffect">
                                  <p:stCondLst>
                                    <p:cond delay="0"/>
                                  </p:stCondLst>
                                  <p:iterate>
                                    <p:tmAbs val="0"/>
                                  </p:iterate>
                                  <p:childTnLst>
                                    <p:set>
                                      <p:cBhvr>
                                        <p:cTn id="15" fill="hold"/>
                                        <p:tgtEl>
                                          <p:spTgt spid="375">
                                            <p:bg/>
                                          </p:spTgt>
                                        </p:tgtEl>
                                        <p:attrNameLst>
                                          <p:attrName>style.visibility</p:attrName>
                                        </p:attrNameLst>
                                      </p:cBhvr>
                                      <p:to>
                                        <p:strVal val="visible"/>
                                      </p:to>
                                    </p:set>
                                    <p:animEffect transition="in" filter="dissolve">
                                      <p:cBhvr>
                                        <p:cTn id="16" dur="3000"/>
                                        <p:tgtEl>
                                          <p:spTgt spid="375">
                                            <p:bg/>
                                          </p:spTgt>
                                        </p:tgtEl>
                                      </p:cBhvr>
                                    </p:animEffect>
                                  </p:childTnLst>
                                </p:cTn>
                              </p:par>
                              <p:par>
                                <p:cTn id="17" presetID="9" presetClass="entr" presetSubtype="0" fill="hold" grpId="3" nodeType="withEffect">
                                  <p:stCondLst>
                                    <p:cond delay="0"/>
                                  </p:stCondLst>
                                  <p:iterate>
                                    <p:tmAbs val="0"/>
                                  </p:iterate>
                                  <p:childTnLst>
                                    <p:set>
                                      <p:cBhvr>
                                        <p:cTn id="18" fill="hold"/>
                                        <p:tgtEl>
                                          <p:spTgt spid="375">
                                            <p:txEl>
                                              <p:pRg st="0" end="0"/>
                                            </p:txEl>
                                          </p:spTgt>
                                        </p:tgtEl>
                                        <p:attrNameLst>
                                          <p:attrName>style.visibility</p:attrName>
                                        </p:attrNameLst>
                                      </p:cBhvr>
                                      <p:to>
                                        <p:strVal val="visible"/>
                                      </p:to>
                                    </p:set>
                                    <p:animEffect transition="in" filter="dissolve">
                                      <p:cBhvr>
                                        <p:cTn id="19" dur="3000"/>
                                        <p:tgtEl>
                                          <p:spTgt spid="375">
                                            <p:txEl>
                                              <p:pRg st="0" end="0"/>
                                            </p:txEl>
                                          </p:spTgt>
                                        </p:tgtEl>
                                      </p:cBhvr>
                                    </p:animEffect>
                                  </p:childTnLst>
                                </p:cTn>
                              </p:par>
                            </p:childTnLst>
                          </p:cTn>
                        </p:par>
                        <p:par>
                          <p:cTn id="20" fill="hold">
                            <p:stCondLst>
                              <p:cond delay="3000"/>
                            </p:stCondLst>
                            <p:childTnLst>
                              <p:par>
                                <p:cTn id="21" presetID="9" presetClass="entr" fill="hold" grpId="3" nodeType="afterEffect">
                                  <p:stCondLst>
                                    <p:cond delay="0"/>
                                  </p:stCondLst>
                                  <p:iterate>
                                    <p:tmAbs val="0"/>
                                  </p:iterate>
                                  <p:childTnLst>
                                    <p:set>
                                      <p:cBhvr>
                                        <p:cTn id="22" fill="hold"/>
                                        <p:tgtEl>
                                          <p:spTgt spid="375">
                                            <p:txEl>
                                              <p:pRg st="1" end="1"/>
                                            </p:txEl>
                                          </p:spTgt>
                                        </p:tgtEl>
                                        <p:attrNameLst>
                                          <p:attrName>style.visibility</p:attrName>
                                        </p:attrNameLst>
                                      </p:cBhvr>
                                      <p:to>
                                        <p:strVal val="visible"/>
                                      </p:to>
                                    </p:set>
                                    <p:animEffect transition="in" filter="dissolve">
                                      <p:cBhvr>
                                        <p:cTn id="23" dur="3000"/>
                                        <p:tgtEl>
                                          <p:spTgt spid="37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fill="hold" grpId="3" nodeType="clickEffect">
                                  <p:stCondLst>
                                    <p:cond delay="0"/>
                                  </p:stCondLst>
                                  <p:iterate>
                                    <p:tmAbs val="0"/>
                                  </p:iterate>
                                  <p:childTnLst>
                                    <p:set>
                                      <p:cBhvr>
                                        <p:cTn id="27" fill="hold"/>
                                        <p:tgtEl>
                                          <p:spTgt spid="375">
                                            <p:txEl>
                                              <p:pRg st="2" end="2"/>
                                            </p:txEl>
                                          </p:spTgt>
                                        </p:tgtEl>
                                        <p:attrNameLst>
                                          <p:attrName>style.visibility</p:attrName>
                                        </p:attrNameLst>
                                      </p:cBhvr>
                                      <p:to>
                                        <p:strVal val="visible"/>
                                      </p:to>
                                    </p:set>
                                    <p:animEffect transition="in" filter="dissolve">
                                      <p:cBhvr>
                                        <p:cTn id="28" dur="3000"/>
                                        <p:tgtEl>
                                          <p:spTgt spid="3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9" fill="hold" display="0">
                  <p:stCondLst>
                    <p:cond delay="indefinite"/>
                  </p:stCondLst>
                </p:cTn>
                <p:tgtEl>
                  <p:spTgt spid="376"/>
                </p:tgtEl>
              </p:cMediaNode>
            </p:audio>
          </p:childTnLst>
        </p:cTn>
      </p:par>
    </p:tnLst>
    <p:bldLst>
      <p:bldP spid="374" grpId="2" animBg="1" advAuto="0"/>
      <p:bldP spid="375" grpId="3" build="p" bldLvl="5"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title"/>
          </p:nvPr>
        </p:nvSpPr>
        <p:spPr>
          <a:prstGeom prst="rect">
            <a:avLst/>
          </a:prstGeom>
        </p:spPr>
        <p:txBody>
          <a:bodyPr/>
          <a:lstStyle>
            <a:lvl1pPr defTabSz="467359">
              <a:spcBef>
                <a:spcPts val="2200"/>
              </a:spcBef>
              <a:defRPr sz="4800"/>
            </a:lvl1pPr>
          </a:lstStyle>
          <a:p>
            <a:r>
              <a:t>The perfect storm</a:t>
            </a:r>
          </a:p>
        </p:txBody>
      </p:sp>
      <p:sp>
        <p:nvSpPr>
          <p:cNvPr id="220" name="Shape 220"/>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ongoing implementation of CfE – the task that continues to ask</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Developing Scotland’s Young Workforce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Creative Learning Plan</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1 +2</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Raising Attainment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Tackling Inequality</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iterate>
                                    <p:tmAbs val="0"/>
                                  </p:iterate>
                                  <p:childTnLst>
                                    <p:set>
                                      <p:cBhvr>
                                        <p:cTn id="6" fill="hold"/>
                                        <p:tgtEl>
                                          <p:spTgt spid="220">
                                            <p:bg/>
                                          </p:spTgt>
                                        </p:tgtEl>
                                        <p:attrNameLst>
                                          <p:attrName>style.visibility</p:attrName>
                                        </p:attrNameLst>
                                      </p:cBhvr>
                                      <p:to>
                                        <p:strVal val="visible"/>
                                      </p:to>
                                    </p:set>
                                    <p:anim calcmode="lin" valueType="num">
                                      <p:cBhvr>
                                        <p:cTn id="7" dur="1500" fill="hold"/>
                                        <p:tgtEl>
                                          <p:spTgt spid="220">
                                            <p:bg/>
                                          </p:spTgt>
                                        </p:tgtEl>
                                        <p:attrNameLst>
                                          <p:attrName>ppt_x</p:attrName>
                                        </p:attrNameLst>
                                      </p:cBhvr>
                                      <p:tavLst>
                                        <p:tav tm="0">
                                          <p:val>
                                            <p:strVal val="#ppt_x"/>
                                          </p:val>
                                        </p:tav>
                                        <p:tav tm="100000">
                                          <p:val>
                                            <p:strVal val="#ppt_x"/>
                                          </p:val>
                                        </p:tav>
                                      </p:tavLst>
                                    </p:anim>
                                    <p:anim calcmode="lin" valueType="num">
                                      <p:cBhvr>
                                        <p:cTn id="8" dur="1500" fill="hold"/>
                                        <p:tgtEl>
                                          <p:spTgt spid="220">
                                            <p:bg/>
                                          </p:spTgt>
                                        </p:tgtEl>
                                        <p:attrNameLst>
                                          <p:attrName>ppt_y</p:attrName>
                                        </p:attrNameLst>
                                      </p:cBhvr>
                                      <p:tavLst>
                                        <p:tav tm="0">
                                          <p:val>
                                            <p:strVal val="0-#ppt_h/2"/>
                                          </p:val>
                                        </p:tav>
                                        <p:tav tm="100000">
                                          <p:val>
                                            <p:strVal val="#ppt_y"/>
                                          </p:val>
                                        </p:tav>
                                      </p:tavLst>
                                    </p:anim>
                                  </p:childTnLst>
                                </p:cTn>
                              </p:par>
                              <p:par>
                                <p:cTn id="9" presetID="2" presetClass="entr" presetSubtype="1" fill="hold" grpId="1" nodeType="withEffect">
                                  <p:stCondLst>
                                    <p:cond delay="0"/>
                                  </p:stCondLst>
                                  <p:iterate>
                                    <p:tmAbs val="0"/>
                                  </p:iterate>
                                  <p:childTnLst>
                                    <p:set>
                                      <p:cBhvr>
                                        <p:cTn id="10" fill="hold"/>
                                        <p:tgtEl>
                                          <p:spTgt spid="220">
                                            <p:txEl>
                                              <p:pRg st="0" end="0"/>
                                            </p:txEl>
                                          </p:spTgt>
                                        </p:tgtEl>
                                        <p:attrNameLst>
                                          <p:attrName>style.visibility</p:attrName>
                                        </p:attrNameLst>
                                      </p:cBhvr>
                                      <p:to>
                                        <p:strVal val="visible"/>
                                      </p:to>
                                    </p:set>
                                    <p:anim calcmode="lin" valueType="num">
                                      <p:cBhvr>
                                        <p:cTn id="11" dur="1500" fill="hold"/>
                                        <p:tgtEl>
                                          <p:spTgt spid="220">
                                            <p:txEl>
                                              <p:pRg st="0" end="0"/>
                                            </p:txEl>
                                          </p:spTgt>
                                        </p:tgtEl>
                                        <p:attrNameLst>
                                          <p:attrName>ppt_x</p:attrName>
                                        </p:attrNameLst>
                                      </p:cBhvr>
                                      <p:tavLst>
                                        <p:tav tm="0">
                                          <p:val>
                                            <p:strVal val="#ppt_x"/>
                                          </p:val>
                                        </p:tav>
                                        <p:tav tm="100000">
                                          <p:val>
                                            <p:strVal val="#ppt_x"/>
                                          </p:val>
                                        </p:tav>
                                      </p:tavLst>
                                    </p:anim>
                                    <p:anim calcmode="lin" valueType="num">
                                      <p:cBhvr>
                                        <p:cTn id="12" dur="1500" fill="hold"/>
                                        <p:tgtEl>
                                          <p:spTgt spid="220">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1" nodeType="afterEffect">
                                  <p:stCondLst>
                                    <p:cond delay="0"/>
                                  </p:stCondLst>
                                  <p:iterate>
                                    <p:tmAbs val="0"/>
                                  </p:iterate>
                                  <p:childTnLst>
                                    <p:set>
                                      <p:cBhvr>
                                        <p:cTn id="15" fill="hold"/>
                                        <p:tgtEl>
                                          <p:spTgt spid="220">
                                            <p:txEl>
                                              <p:pRg st="1" end="1"/>
                                            </p:txEl>
                                          </p:spTgt>
                                        </p:tgtEl>
                                        <p:attrNameLst>
                                          <p:attrName>style.visibility</p:attrName>
                                        </p:attrNameLst>
                                      </p:cBhvr>
                                      <p:to>
                                        <p:strVal val="visible"/>
                                      </p:to>
                                    </p:set>
                                    <p:anim calcmode="lin" valueType="num">
                                      <p:cBhvr>
                                        <p:cTn id="16" dur="1500" fill="hold"/>
                                        <p:tgtEl>
                                          <p:spTgt spid="220">
                                            <p:txEl>
                                              <p:pRg st="1" end="1"/>
                                            </p:txEl>
                                          </p:spTgt>
                                        </p:tgtEl>
                                        <p:attrNameLst>
                                          <p:attrName>ppt_x</p:attrName>
                                        </p:attrNameLst>
                                      </p:cBhvr>
                                      <p:tavLst>
                                        <p:tav tm="0">
                                          <p:val>
                                            <p:strVal val="#ppt_x"/>
                                          </p:val>
                                        </p:tav>
                                        <p:tav tm="100000">
                                          <p:val>
                                            <p:strVal val="#ppt_x"/>
                                          </p:val>
                                        </p:tav>
                                      </p:tavLst>
                                    </p:anim>
                                    <p:anim calcmode="lin" valueType="num">
                                      <p:cBhvr>
                                        <p:cTn id="17" dur="1500" fill="hold"/>
                                        <p:tgtEl>
                                          <p:spTgt spid="220">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1" nodeType="clickEffect">
                                  <p:stCondLst>
                                    <p:cond delay="0"/>
                                  </p:stCondLst>
                                  <p:iterate>
                                    <p:tmAbs val="0"/>
                                  </p:iterate>
                                  <p:childTnLst>
                                    <p:set>
                                      <p:cBhvr>
                                        <p:cTn id="21" fill="hold"/>
                                        <p:tgtEl>
                                          <p:spTgt spid="220">
                                            <p:txEl>
                                              <p:pRg st="2" end="2"/>
                                            </p:txEl>
                                          </p:spTgt>
                                        </p:tgtEl>
                                        <p:attrNameLst>
                                          <p:attrName>style.visibility</p:attrName>
                                        </p:attrNameLst>
                                      </p:cBhvr>
                                      <p:to>
                                        <p:strVal val="visible"/>
                                      </p:to>
                                    </p:set>
                                    <p:anim calcmode="lin" valueType="num">
                                      <p:cBhvr>
                                        <p:cTn id="22" dur="1500" fill="hold"/>
                                        <p:tgtEl>
                                          <p:spTgt spid="220">
                                            <p:txEl>
                                              <p:pRg st="2" end="2"/>
                                            </p:txEl>
                                          </p:spTgt>
                                        </p:tgtEl>
                                        <p:attrNameLst>
                                          <p:attrName>ppt_x</p:attrName>
                                        </p:attrNameLst>
                                      </p:cBhvr>
                                      <p:tavLst>
                                        <p:tav tm="0">
                                          <p:val>
                                            <p:strVal val="#ppt_x"/>
                                          </p:val>
                                        </p:tav>
                                        <p:tav tm="100000">
                                          <p:val>
                                            <p:strVal val="#ppt_x"/>
                                          </p:val>
                                        </p:tav>
                                      </p:tavLst>
                                    </p:anim>
                                    <p:anim calcmode="lin" valueType="num">
                                      <p:cBhvr>
                                        <p:cTn id="23" dur="1500" fill="hold"/>
                                        <p:tgtEl>
                                          <p:spTgt spid="220">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grpId="1" nodeType="clickEffect">
                                  <p:stCondLst>
                                    <p:cond delay="0"/>
                                  </p:stCondLst>
                                  <p:iterate>
                                    <p:tmAbs val="0"/>
                                  </p:iterate>
                                  <p:childTnLst>
                                    <p:set>
                                      <p:cBhvr>
                                        <p:cTn id="27" fill="hold"/>
                                        <p:tgtEl>
                                          <p:spTgt spid="220">
                                            <p:txEl>
                                              <p:pRg st="3" end="3"/>
                                            </p:txEl>
                                          </p:spTgt>
                                        </p:tgtEl>
                                        <p:attrNameLst>
                                          <p:attrName>style.visibility</p:attrName>
                                        </p:attrNameLst>
                                      </p:cBhvr>
                                      <p:to>
                                        <p:strVal val="visible"/>
                                      </p:to>
                                    </p:set>
                                    <p:anim calcmode="lin" valueType="num">
                                      <p:cBhvr>
                                        <p:cTn id="28" dur="1500" fill="hold"/>
                                        <p:tgtEl>
                                          <p:spTgt spid="220">
                                            <p:txEl>
                                              <p:pRg st="3" end="3"/>
                                            </p:txEl>
                                          </p:spTgt>
                                        </p:tgtEl>
                                        <p:attrNameLst>
                                          <p:attrName>ppt_x</p:attrName>
                                        </p:attrNameLst>
                                      </p:cBhvr>
                                      <p:tavLst>
                                        <p:tav tm="0">
                                          <p:val>
                                            <p:strVal val="#ppt_x"/>
                                          </p:val>
                                        </p:tav>
                                        <p:tav tm="100000">
                                          <p:val>
                                            <p:strVal val="#ppt_x"/>
                                          </p:val>
                                        </p:tav>
                                      </p:tavLst>
                                    </p:anim>
                                    <p:anim calcmode="lin" valueType="num">
                                      <p:cBhvr>
                                        <p:cTn id="29" dur="1500" fill="hold"/>
                                        <p:tgtEl>
                                          <p:spTgt spid="220">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1" nodeType="clickEffect">
                                  <p:stCondLst>
                                    <p:cond delay="0"/>
                                  </p:stCondLst>
                                  <p:iterate>
                                    <p:tmAbs val="0"/>
                                  </p:iterate>
                                  <p:childTnLst>
                                    <p:set>
                                      <p:cBhvr>
                                        <p:cTn id="33" fill="hold"/>
                                        <p:tgtEl>
                                          <p:spTgt spid="220">
                                            <p:txEl>
                                              <p:pRg st="4" end="4"/>
                                            </p:txEl>
                                          </p:spTgt>
                                        </p:tgtEl>
                                        <p:attrNameLst>
                                          <p:attrName>style.visibility</p:attrName>
                                        </p:attrNameLst>
                                      </p:cBhvr>
                                      <p:to>
                                        <p:strVal val="visible"/>
                                      </p:to>
                                    </p:set>
                                    <p:anim calcmode="lin" valueType="num">
                                      <p:cBhvr>
                                        <p:cTn id="34" dur="1500" fill="hold"/>
                                        <p:tgtEl>
                                          <p:spTgt spid="220">
                                            <p:txEl>
                                              <p:pRg st="4" end="4"/>
                                            </p:txEl>
                                          </p:spTgt>
                                        </p:tgtEl>
                                        <p:attrNameLst>
                                          <p:attrName>ppt_x</p:attrName>
                                        </p:attrNameLst>
                                      </p:cBhvr>
                                      <p:tavLst>
                                        <p:tav tm="0">
                                          <p:val>
                                            <p:strVal val="#ppt_x"/>
                                          </p:val>
                                        </p:tav>
                                        <p:tav tm="100000">
                                          <p:val>
                                            <p:strVal val="#ppt_x"/>
                                          </p:val>
                                        </p:tav>
                                      </p:tavLst>
                                    </p:anim>
                                    <p:anim calcmode="lin" valueType="num">
                                      <p:cBhvr>
                                        <p:cTn id="35" dur="1500" fill="hold"/>
                                        <p:tgtEl>
                                          <p:spTgt spid="220">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1" nodeType="clickEffect">
                                  <p:stCondLst>
                                    <p:cond delay="0"/>
                                  </p:stCondLst>
                                  <p:iterate>
                                    <p:tmAbs val="0"/>
                                  </p:iterate>
                                  <p:childTnLst>
                                    <p:set>
                                      <p:cBhvr>
                                        <p:cTn id="39" fill="hold"/>
                                        <p:tgtEl>
                                          <p:spTgt spid="220">
                                            <p:txEl>
                                              <p:pRg st="5" end="5"/>
                                            </p:txEl>
                                          </p:spTgt>
                                        </p:tgtEl>
                                        <p:attrNameLst>
                                          <p:attrName>style.visibility</p:attrName>
                                        </p:attrNameLst>
                                      </p:cBhvr>
                                      <p:to>
                                        <p:strVal val="visible"/>
                                      </p:to>
                                    </p:set>
                                    <p:anim calcmode="lin" valueType="num">
                                      <p:cBhvr>
                                        <p:cTn id="40" dur="1500" fill="hold"/>
                                        <p:tgtEl>
                                          <p:spTgt spid="220">
                                            <p:txEl>
                                              <p:pRg st="5" end="5"/>
                                            </p:txEl>
                                          </p:spTgt>
                                        </p:tgtEl>
                                        <p:attrNameLst>
                                          <p:attrName>ppt_x</p:attrName>
                                        </p:attrNameLst>
                                      </p:cBhvr>
                                      <p:tavLst>
                                        <p:tav tm="0">
                                          <p:val>
                                            <p:strVal val="#ppt_x"/>
                                          </p:val>
                                        </p:tav>
                                        <p:tav tm="100000">
                                          <p:val>
                                            <p:strVal val="#ppt_x"/>
                                          </p:val>
                                        </p:tav>
                                      </p:tavLst>
                                    </p:anim>
                                    <p:anim calcmode="lin" valueType="num">
                                      <p:cBhvr>
                                        <p:cTn id="41" dur="1500" fill="hold"/>
                                        <p:tgtEl>
                                          <p:spTgt spid="220">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1" build="p" bldLvl="5"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a:spLocks noGrp="1"/>
          </p:cNvSpPr>
          <p:nvPr>
            <p:ph type="title"/>
          </p:nvPr>
        </p:nvSpPr>
        <p:spPr>
          <a:prstGeom prst="rect">
            <a:avLst/>
          </a:prstGeom>
        </p:spPr>
        <p:txBody>
          <a:bodyPr/>
          <a:lstStyle/>
          <a:p>
            <a:pPr defTabSz="467359">
              <a:spcBef>
                <a:spcPts val="2200"/>
              </a:spcBef>
              <a:defRPr sz="4800"/>
            </a:pPr>
            <a:endParaRPr/>
          </a:p>
        </p:txBody>
      </p:sp>
      <p:sp>
        <p:nvSpPr>
          <p:cNvPr id="223" name="Shape 223"/>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Possibly in Scots and maybe even in Gaelic!!!</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With budgets slashed, staff shortages, supply as rare as teeth on a hen and an expectation that workload will be reduced</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And possible pendulum swings</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23">
                                            <p:bg/>
                                          </p:spTgt>
                                        </p:tgtEl>
                                        <p:attrNameLst>
                                          <p:attrName>style.visibility</p:attrName>
                                        </p:attrNameLst>
                                      </p:cBhvr>
                                      <p:to>
                                        <p:strVal val="visible"/>
                                      </p:to>
                                    </p:set>
                                    <p:animEffect transition="in" filter="dissolve">
                                      <p:cBhvr>
                                        <p:cTn id="7" dur="3000"/>
                                        <p:tgtEl>
                                          <p:spTgt spid="223">
                                            <p:bg/>
                                          </p:spTgt>
                                        </p:tgtEl>
                                      </p:cBhvr>
                                    </p:animEffect>
                                  </p:childTnLst>
                                </p:cTn>
                              </p:par>
                              <p:par>
                                <p:cTn id="8" presetID="9" presetClass="entr" presetSubtype="0" fill="hold" grpId="1" nodeType="withEffect">
                                  <p:stCondLst>
                                    <p:cond delay="0"/>
                                  </p:stCondLst>
                                  <p:iterate>
                                    <p:tmAbs val="0"/>
                                  </p:iterate>
                                  <p:childTnLst>
                                    <p:set>
                                      <p:cBhvr>
                                        <p:cTn id="9" fill="hold"/>
                                        <p:tgtEl>
                                          <p:spTgt spid="223">
                                            <p:txEl>
                                              <p:pRg st="0" end="0"/>
                                            </p:txEl>
                                          </p:spTgt>
                                        </p:tgtEl>
                                        <p:attrNameLst>
                                          <p:attrName>style.visibility</p:attrName>
                                        </p:attrNameLst>
                                      </p:cBhvr>
                                      <p:to>
                                        <p:strVal val="visible"/>
                                      </p:to>
                                    </p:set>
                                    <p:animEffect transition="in" filter="dissolve">
                                      <p:cBhvr>
                                        <p:cTn id="10" dur="3000"/>
                                        <p:tgtEl>
                                          <p:spTgt spid="223">
                                            <p:txEl>
                                              <p:pRg st="0" end="0"/>
                                            </p:txEl>
                                          </p:spTgt>
                                        </p:tgtEl>
                                      </p:cBhvr>
                                    </p:animEffect>
                                  </p:childTnLst>
                                </p:cTn>
                              </p:par>
                            </p:childTnLst>
                          </p:cTn>
                        </p:par>
                        <p:par>
                          <p:cTn id="11" fill="hold">
                            <p:stCondLst>
                              <p:cond delay="3000"/>
                            </p:stCondLst>
                            <p:childTnLst>
                              <p:par>
                                <p:cTn id="12" presetID="9" presetClass="entr" fill="hold" grpId="1" nodeType="afterEffect">
                                  <p:stCondLst>
                                    <p:cond delay="0"/>
                                  </p:stCondLst>
                                  <p:iterate>
                                    <p:tmAbs val="0"/>
                                  </p:iterate>
                                  <p:childTnLst>
                                    <p:set>
                                      <p:cBhvr>
                                        <p:cTn id="13" fill="hold"/>
                                        <p:tgtEl>
                                          <p:spTgt spid="223">
                                            <p:txEl>
                                              <p:pRg st="1" end="1"/>
                                            </p:txEl>
                                          </p:spTgt>
                                        </p:tgtEl>
                                        <p:attrNameLst>
                                          <p:attrName>style.visibility</p:attrName>
                                        </p:attrNameLst>
                                      </p:cBhvr>
                                      <p:to>
                                        <p:strVal val="visible"/>
                                      </p:to>
                                    </p:set>
                                    <p:animEffect transition="in" filter="dissolve">
                                      <p:cBhvr>
                                        <p:cTn id="14" dur="3000"/>
                                        <p:tgtEl>
                                          <p:spTgt spid="22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fill="hold" grpId="1" nodeType="clickEffect">
                                  <p:stCondLst>
                                    <p:cond delay="0"/>
                                  </p:stCondLst>
                                  <p:iterate>
                                    <p:tmAbs val="0"/>
                                  </p:iterate>
                                  <p:childTnLst>
                                    <p:set>
                                      <p:cBhvr>
                                        <p:cTn id="18" fill="hold"/>
                                        <p:tgtEl>
                                          <p:spTgt spid="223">
                                            <p:txEl>
                                              <p:pRg st="2" end="2"/>
                                            </p:txEl>
                                          </p:spTgt>
                                        </p:tgtEl>
                                        <p:attrNameLst>
                                          <p:attrName>style.visibility</p:attrName>
                                        </p:attrNameLst>
                                      </p:cBhvr>
                                      <p:to>
                                        <p:strVal val="visible"/>
                                      </p:to>
                                    </p:set>
                                    <p:animEffect transition="in" filter="dissolve">
                                      <p:cBhvr>
                                        <p:cTn id="19" dur="3000"/>
                                        <p:tgtEl>
                                          <p:spTgt spid="2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1" build="p" bldLvl="5"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Shape 225"/>
          <p:cNvSpPr>
            <a:spLocks noGrp="1"/>
          </p:cNvSpPr>
          <p:nvPr>
            <p:ph type="title"/>
          </p:nvPr>
        </p:nvSpPr>
        <p:spPr>
          <a:prstGeom prst="rect">
            <a:avLst/>
          </a:prstGeom>
        </p:spPr>
        <p:txBody>
          <a:bodyPr/>
          <a:lstStyle>
            <a:lvl1pPr defTabSz="467359">
              <a:spcBef>
                <a:spcPts val="2200"/>
              </a:spcBef>
              <a:defRPr sz="4800"/>
            </a:lvl1pPr>
          </a:lstStyle>
          <a:p>
            <a:r>
              <a:t>…….and by the way</a:t>
            </a:r>
          </a:p>
        </p:txBody>
      </p:sp>
      <p:sp>
        <p:nvSpPr>
          <p:cNvPr id="226" name="Shape 226"/>
          <p:cNvSpPr>
            <a:spLocks noGrp="1"/>
          </p:cNvSpPr>
          <p:nvPr>
            <p:ph type="body" idx="1"/>
          </p:nvPr>
        </p:nvSpPr>
        <p:spPr>
          <a:xfrm>
            <a:off x="406400" y="2743200"/>
            <a:ext cx="12192000" cy="6108700"/>
          </a:xfrm>
          <a:prstGeom prst="rect">
            <a:avLst/>
          </a:prstGeom>
        </p:spPr>
        <p:txBody>
          <a:bodyPr anchor="t"/>
          <a:lstStyle>
            <a:lvl1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lvl1pPr>
          </a:lstStyle>
          <a:p>
            <a:r>
              <a:t>You were already stressed out of your box</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iterate>
                                    <p:tmAbs val="0"/>
                                  </p:iterate>
                                  <p:childTnLst>
                                    <p:set>
                                      <p:cBhvr>
                                        <p:cTn id="6" fill="hold"/>
                                        <p:tgtEl>
                                          <p:spTgt spid="225"/>
                                        </p:tgtEl>
                                        <p:attrNameLst>
                                          <p:attrName>style.visibility</p:attrName>
                                        </p:attrNameLst>
                                      </p:cBhvr>
                                      <p:to>
                                        <p:strVal val="visible"/>
                                      </p:to>
                                    </p:set>
                                    <p:anim calcmode="lin" valueType="num">
                                      <p:cBhvr>
                                        <p:cTn id="7" dur="1500" fill="hold"/>
                                        <p:tgtEl>
                                          <p:spTgt spid="225"/>
                                        </p:tgtEl>
                                        <p:attrNameLst>
                                          <p:attrName>ppt_x</p:attrName>
                                        </p:attrNameLst>
                                      </p:cBhvr>
                                      <p:tavLst>
                                        <p:tav tm="0">
                                          <p:val>
                                            <p:strVal val="#ppt_x"/>
                                          </p:val>
                                        </p:tav>
                                        <p:tav tm="100000">
                                          <p:val>
                                            <p:strVal val="#ppt_x"/>
                                          </p:val>
                                        </p:tav>
                                      </p:tavLst>
                                    </p:anim>
                                    <p:anim calcmode="lin" valueType="num">
                                      <p:cBhvr>
                                        <p:cTn id="8" dur="1500" fill="hold"/>
                                        <p:tgtEl>
                                          <p:spTgt spid="22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2" nodeType="clickEffect">
                                  <p:stCondLst>
                                    <p:cond delay="0"/>
                                  </p:stCondLst>
                                  <p:iterate>
                                    <p:tmAbs val="0"/>
                                  </p:iterate>
                                  <p:childTnLst>
                                    <p:set>
                                      <p:cBhvr>
                                        <p:cTn id="12" fill="hold"/>
                                        <p:tgtEl>
                                          <p:spTgt spid="226"/>
                                        </p:tgtEl>
                                        <p:attrNameLst>
                                          <p:attrName>style.visibility</p:attrName>
                                        </p:attrNameLst>
                                      </p:cBhvr>
                                      <p:to>
                                        <p:strVal val="visible"/>
                                      </p:to>
                                    </p:set>
                                    <p:anim calcmode="lin" valueType="num">
                                      <p:cBhvr>
                                        <p:cTn id="13" dur="1500" fill="hold"/>
                                        <p:tgtEl>
                                          <p:spTgt spid="226"/>
                                        </p:tgtEl>
                                        <p:attrNameLst>
                                          <p:attrName>ppt_x</p:attrName>
                                        </p:attrNameLst>
                                      </p:cBhvr>
                                      <p:tavLst>
                                        <p:tav tm="0">
                                          <p:val>
                                            <p:strVal val="#ppt_x"/>
                                          </p:val>
                                        </p:tav>
                                        <p:tav tm="100000">
                                          <p:val>
                                            <p:strVal val="#ppt_x"/>
                                          </p:val>
                                        </p:tav>
                                      </p:tavLst>
                                    </p:anim>
                                    <p:anim calcmode="lin" valueType="num">
                                      <p:cBhvr>
                                        <p:cTn id="14" dur="1500" fill="hold"/>
                                        <p:tgtEl>
                                          <p:spTgt spid="2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1" animBg="1" advAuto="0"/>
      <p:bldP spid="226" grpId="2"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p:cNvSpPr>
          <p:nvPr>
            <p:ph type="title"/>
          </p:nvPr>
        </p:nvSpPr>
        <p:spPr>
          <a:prstGeom prst="rect">
            <a:avLst/>
          </a:prstGeom>
        </p:spPr>
        <p:txBody>
          <a:bodyPr/>
          <a:lstStyle>
            <a:lvl1pPr defTabSz="467359">
              <a:spcBef>
                <a:spcPts val="2200"/>
              </a:spcBef>
              <a:defRPr sz="4800"/>
            </a:lvl1pPr>
          </a:lstStyle>
          <a:p>
            <a:r>
              <a:t>And……….</a:t>
            </a:r>
          </a:p>
        </p:txBody>
      </p:sp>
      <p:sp>
        <p:nvSpPr>
          <p:cNvPr id="229" name="Shape 229"/>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vocabulary of exhortation</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The irritating cult of perfection</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57 varieties of improvement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Working smarter</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Inappropriate analogies</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229">
                                            <p:bg/>
                                          </p:spTgt>
                                        </p:tgtEl>
                                        <p:attrNameLst>
                                          <p:attrName>style.visibility</p:attrName>
                                        </p:attrNameLst>
                                      </p:cBhvr>
                                      <p:to>
                                        <p:strVal val="visible"/>
                                      </p:to>
                                    </p:set>
                                    <p:animEffect transition="in" filter="dissolve">
                                      <p:cBhvr>
                                        <p:cTn id="7" dur="2000"/>
                                        <p:tgtEl>
                                          <p:spTgt spid="229">
                                            <p:bg/>
                                          </p:spTgt>
                                        </p:tgtEl>
                                      </p:cBhvr>
                                    </p:animEffect>
                                  </p:childTnLst>
                                </p:cTn>
                              </p:par>
                              <p:par>
                                <p:cTn id="8" presetID="9" presetClass="entr" presetSubtype="0" fill="hold" grpId="1" nodeType="withEffect">
                                  <p:stCondLst>
                                    <p:cond delay="0"/>
                                  </p:stCondLst>
                                  <p:iterate>
                                    <p:tmAbs val="0"/>
                                  </p:iterate>
                                  <p:childTnLst>
                                    <p:set>
                                      <p:cBhvr>
                                        <p:cTn id="9" fill="hold"/>
                                        <p:tgtEl>
                                          <p:spTgt spid="229">
                                            <p:txEl>
                                              <p:pRg st="0" end="0"/>
                                            </p:txEl>
                                          </p:spTgt>
                                        </p:tgtEl>
                                        <p:attrNameLst>
                                          <p:attrName>style.visibility</p:attrName>
                                        </p:attrNameLst>
                                      </p:cBhvr>
                                      <p:to>
                                        <p:strVal val="visible"/>
                                      </p:to>
                                    </p:set>
                                    <p:animEffect transition="in" filter="dissolve">
                                      <p:cBhvr>
                                        <p:cTn id="10" dur="2000"/>
                                        <p:tgtEl>
                                          <p:spTgt spid="229">
                                            <p:txEl>
                                              <p:pRg st="0" end="0"/>
                                            </p:txEl>
                                          </p:spTgt>
                                        </p:tgtEl>
                                      </p:cBhvr>
                                    </p:animEffect>
                                  </p:childTnLst>
                                </p:cTn>
                              </p:par>
                            </p:childTnLst>
                          </p:cTn>
                        </p:par>
                        <p:par>
                          <p:cTn id="11" fill="hold">
                            <p:stCondLst>
                              <p:cond delay="2000"/>
                            </p:stCondLst>
                            <p:childTnLst>
                              <p:par>
                                <p:cTn id="12" presetID="9" presetClass="entr" fill="hold" grpId="1" nodeType="afterEffect">
                                  <p:stCondLst>
                                    <p:cond delay="0"/>
                                  </p:stCondLst>
                                  <p:iterate>
                                    <p:tmAbs val="0"/>
                                  </p:iterate>
                                  <p:childTnLst>
                                    <p:set>
                                      <p:cBhvr>
                                        <p:cTn id="13" fill="hold"/>
                                        <p:tgtEl>
                                          <p:spTgt spid="229">
                                            <p:txEl>
                                              <p:pRg st="1" end="1"/>
                                            </p:txEl>
                                          </p:spTgt>
                                        </p:tgtEl>
                                        <p:attrNameLst>
                                          <p:attrName>style.visibility</p:attrName>
                                        </p:attrNameLst>
                                      </p:cBhvr>
                                      <p:to>
                                        <p:strVal val="visible"/>
                                      </p:to>
                                    </p:set>
                                    <p:animEffect transition="in" filter="dissolve">
                                      <p:cBhvr>
                                        <p:cTn id="14" dur="2000"/>
                                        <p:tgtEl>
                                          <p:spTgt spid="229">
                                            <p:txEl>
                                              <p:pRg st="1" end="1"/>
                                            </p:txEl>
                                          </p:spTgt>
                                        </p:tgtEl>
                                      </p:cBhvr>
                                    </p:animEffect>
                                  </p:childTnLst>
                                </p:cTn>
                              </p:par>
                            </p:childTnLst>
                          </p:cTn>
                        </p:par>
                        <p:par>
                          <p:cTn id="15" fill="hold">
                            <p:stCondLst>
                              <p:cond delay="4000"/>
                            </p:stCondLst>
                            <p:childTnLst>
                              <p:par>
                                <p:cTn id="16" presetID="9" presetClass="entr" fill="hold" grpId="1" nodeType="afterEffect">
                                  <p:stCondLst>
                                    <p:cond delay="0"/>
                                  </p:stCondLst>
                                  <p:iterate>
                                    <p:tmAbs val="0"/>
                                  </p:iterate>
                                  <p:childTnLst>
                                    <p:set>
                                      <p:cBhvr>
                                        <p:cTn id="17" fill="hold"/>
                                        <p:tgtEl>
                                          <p:spTgt spid="229">
                                            <p:txEl>
                                              <p:pRg st="2" end="2"/>
                                            </p:txEl>
                                          </p:spTgt>
                                        </p:tgtEl>
                                        <p:attrNameLst>
                                          <p:attrName>style.visibility</p:attrName>
                                        </p:attrNameLst>
                                      </p:cBhvr>
                                      <p:to>
                                        <p:strVal val="visible"/>
                                      </p:to>
                                    </p:set>
                                    <p:animEffect transition="in" filter="dissolve">
                                      <p:cBhvr>
                                        <p:cTn id="18" dur="2000"/>
                                        <p:tgtEl>
                                          <p:spTgt spid="229">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fill="hold" grpId="1" nodeType="clickEffect">
                                  <p:stCondLst>
                                    <p:cond delay="0"/>
                                  </p:stCondLst>
                                  <p:iterate>
                                    <p:tmAbs val="0"/>
                                  </p:iterate>
                                  <p:childTnLst>
                                    <p:set>
                                      <p:cBhvr>
                                        <p:cTn id="22" fill="hold"/>
                                        <p:tgtEl>
                                          <p:spTgt spid="229">
                                            <p:txEl>
                                              <p:pRg st="3" end="3"/>
                                            </p:txEl>
                                          </p:spTgt>
                                        </p:tgtEl>
                                        <p:attrNameLst>
                                          <p:attrName>style.visibility</p:attrName>
                                        </p:attrNameLst>
                                      </p:cBhvr>
                                      <p:to>
                                        <p:strVal val="visible"/>
                                      </p:to>
                                    </p:set>
                                    <p:animEffect transition="in" filter="dissolve">
                                      <p:cBhvr>
                                        <p:cTn id="23" dur="2000"/>
                                        <p:tgtEl>
                                          <p:spTgt spid="229">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fill="hold" grpId="1" nodeType="clickEffect">
                                  <p:stCondLst>
                                    <p:cond delay="0"/>
                                  </p:stCondLst>
                                  <p:iterate>
                                    <p:tmAbs val="0"/>
                                  </p:iterate>
                                  <p:childTnLst>
                                    <p:set>
                                      <p:cBhvr>
                                        <p:cTn id="27" fill="hold"/>
                                        <p:tgtEl>
                                          <p:spTgt spid="229">
                                            <p:txEl>
                                              <p:pRg st="4" end="4"/>
                                            </p:txEl>
                                          </p:spTgt>
                                        </p:tgtEl>
                                        <p:attrNameLst>
                                          <p:attrName>style.visibility</p:attrName>
                                        </p:attrNameLst>
                                      </p:cBhvr>
                                      <p:to>
                                        <p:strVal val="visible"/>
                                      </p:to>
                                    </p:set>
                                    <p:animEffect transition="in" filter="dissolve">
                                      <p:cBhvr>
                                        <p:cTn id="28" dur="2000"/>
                                        <p:tgtEl>
                                          <p:spTgt spid="229">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2" nodeType="clickEffect">
                                  <p:stCondLst>
                                    <p:cond delay="0"/>
                                  </p:stCondLst>
                                  <p:iterate>
                                    <p:tmAbs val="0"/>
                                  </p:iterate>
                                  <p:childTnLst>
                                    <p:set>
                                      <p:cBhvr>
                                        <p:cTn id="32" fill="hold"/>
                                        <p:tgtEl>
                                          <p:spTgt spid="228"/>
                                        </p:tgtEl>
                                        <p:attrNameLst>
                                          <p:attrName>style.visibility</p:attrName>
                                        </p:attrNameLst>
                                      </p:cBhvr>
                                      <p:to>
                                        <p:strVal val="visible"/>
                                      </p:to>
                                    </p:set>
                                    <p:animEffect transition="in" filter="wipe(left)">
                                      <p:cBhvr>
                                        <p:cTn id="33" dur="5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 grpId="2" animBg="1" advAuto="0"/>
      <p:bldP spid="229" grpId="1" build="p" bldLvl="5"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Shape 231"/>
          <p:cNvSpPr>
            <a:spLocks noGrp="1"/>
          </p:cNvSpPr>
          <p:nvPr>
            <p:ph type="title"/>
          </p:nvPr>
        </p:nvSpPr>
        <p:spPr>
          <a:prstGeom prst="rect">
            <a:avLst/>
          </a:prstGeom>
        </p:spPr>
        <p:txBody>
          <a:bodyPr/>
          <a:lstStyle>
            <a:lvl1pPr defTabSz="467359">
              <a:spcBef>
                <a:spcPts val="2200"/>
              </a:spcBef>
              <a:defRPr sz="4800"/>
            </a:lvl1pPr>
          </a:lstStyle>
          <a:p>
            <a:r>
              <a:t>+</a:t>
            </a:r>
          </a:p>
        </p:txBody>
      </p:sp>
      <p:sp>
        <p:nvSpPr>
          <p:cNvPr id="232" name="Shape 232"/>
          <p:cNvSpPr>
            <a:spLocks noGrp="1"/>
          </p:cNvSpPr>
          <p:nvPr>
            <p:ph type="body" idx="1"/>
          </p:nvPr>
        </p:nvSpPr>
        <p:spPr>
          <a:xfrm>
            <a:off x="406400" y="2743200"/>
            <a:ext cx="12192000" cy="6108700"/>
          </a:xfrm>
          <a:prstGeom prst="rect">
            <a:avLst/>
          </a:prstGeom>
        </p:spPr>
        <p:txBody>
          <a:bodyPr anchor="t"/>
          <a:lstStyle/>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Vulnerability/Impostor syndrome</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Over developed sense of responsibility</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Comparing against the best</a:t>
            </a:r>
          </a:p>
          <a:p>
            <a:pPr marL="444500" indent="-444500" defTabSz="584200">
              <a:lnSpc>
                <a:spcPct val="100000"/>
              </a:lnSpc>
              <a:spcBef>
                <a:spcPts val="2800"/>
              </a:spcBef>
              <a:buClr>
                <a:schemeClr val="accent1"/>
              </a:buClr>
              <a:buSzPct val="104999"/>
              <a:buFont typeface="Avenir Next"/>
              <a:buChar char="▸"/>
              <a:defRPr sz="3400" cap="none" spc="0">
                <a:solidFill>
                  <a:srgbClr val="FFFFFF"/>
                </a:solidFill>
                <a:latin typeface="Avenir Next Medium"/>
                <a:ea typeface="Avenir Next Medium"/>
                <a:cs typeface="Avenir Next Medium"/>
                <a:sym typeface="Avenir Next Medium"/>
              </a:defRPr>
            </a:pPr>
            <a:r>
              <a:t>Measuring against the height of your ambition</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iterate>
                                    <p:tmAbs val="0"/>
                                  </p:iterate>
                                  <p:childTnLst>
                                    <p:set>
                                      <p:cBhvr>
                                        <p:cTn id="6" fill="hold"/>
                                        <p:tgtEl>
                                          <p:spTgt spid="232">
                                            <p:bg/>
                                          </p:spTgt>
                                        </p:tgtEl>
                                        <p:attrNameLst>
                                          <p:attrName>style.visibility</p:attrName>
                                        </p:attrNameLst>
                                      </p:cBhvr>
                                      <p:to>
                                        <p:strVal val="visible"/>
                                      </p:to>
                                    </p:set>
                                    <p:anim calcmode="lin" valueType="num">
                                      <p:cBhvr>
                                        <p:cTn id="7" dur="1822" fill="hold"/>
                                        <p:tgtEl>
                                          <p:spTgt spid="232">
                                            <p:bg/>
                                          </p:spTgt>
                                        </p:tgtEl>
                                        <p:attrNameLst>
                                          <p:attrName>ppt_x</p:attrName>
                                        </p:attrNameLst>
                                      </p:cBhvr>
                                      <p:tavLst>
                                        <p:tav tm="0">
                                          <p:val>
                                            <p:strVal val="#ppt_x"/>
                                          </p:val>
                                        </p:tav>
                                        <p:tav tm="100000">
                                          <p:val>
                                            <p:strVal val="#ppt_x"/>
                                          </p:val>
                                        </p:tav>
                                      </p:tavLst>
                                    </p:anim>
                                    <p:anim calcmode="lin" valueType="num">
                                      <p:cBhvr>
                                        <p:cTn id="8" dur="1822" fill="hold"/>
                                        <p:tgtEl>
                                          <p:spTgt spid="232">
                                            <p:bg/>
                                          </p:spTgt>
                                        </p:tgtEl>
                                        <p:attrNameLst>
                                          <p:attrName>ppt_y</p:attrName>
                                        </p:attrNameLst>
                                      </p:cBhvr>
                                      <p:tavLst>
                                        <p:tav tm="0">
                                          <p:val>
                                            <p:strVal val="0-#ppt_h/2"/>
                                          </p:val>
                                        </p:tav>
                                        <p:tav tm="100000">
                                          <p:val>
                                            <p:strVal val="#ppt_y"/>
                                          </p:val>
                                        </p:tav>
                                      </p:tavLst>
                                    </p:anim>
                                  </p:childTnLst>
                                </p:cTn>
                              </p:par>
                              <p:par>
                                <p:cTn id="9" presetID="2" presetClass="entr" presetSubtype="1" fill="hold" grpId="1" nodeType="withEffect">
                                  <p:stCondLst>
                                    <p:cond delay="0"/>
                                  </p:stCondLst>
                                  <p:iterate>
                                    <p:tmAbs val="0"/>
                                  </p:iterate>
                                  <p:childTnLst>
                                    <p:set>
                                      <p:cBhvr>
                                        <p:cTn id="10" fill="hold"/>
                                        <p:tgtEl>
                                          <p:spTgt spid="232">
                                            <p:txEl>
                                              <p:pRg st="0" end="0"/>
                                            </p:txEl>
                                          </p:spTgt>
                                        </p:tgtEl>
                                        <p:attrNameLst>
                                          <p:attrName>style.visibility</p:attrName>
                                        </p:attrNameLst>
                                      </p:cBhvr>
                                      <p:to>
                                        <p:strVal val="visible"/>
                                      </p:to>
                                    </p:set>
                                    <p:anim calcmode="lin" valueType="num">
                                      <p:cBhvr>
                                        <p:cTn id="11" dur="1822" fill="hold"/>
                                        <p:tgtEl>
                                          <p:spTgt spid="232">
                                            <p:txEl>
                                              <p:pRg st="0" end="0"/>
                                            </p:txEl>
                                          </p:spTgt>
                                        </p:tgtEl>
                                        <p:attrNameLst>
                                          <p:attrName>ppt_x</p:attrName>
                                        </p:attrNameLst>
                                      </p:cBhvr>
                                      <p:tavLst>
                                        <p:tav tm="0">
                                          <p:val>
                                            <p:strVal val="#ppt_x"/>
                                          </p:val>
                                        </p:tav>
                                        <p:tav tm="100000">
                                          <p:val>
                                            <p:strVal val="#ppt_x"/>
                                          </p:val>
                                        </p:tav>
                                      </p:tavLst>
                                    </p:anim>
                                    <p:anim calcmode="lin" valueType="num">
                                      <p:cBhvr>
                                        <p:cTn id="12" dur="1822" fill="hold"/>
                                        <p:tgtEl>
                                          <p:spTgt spid="232">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822"/>
                            </p:stCondLst>
                            <p:childTnLst>
                              <p:par>
                                <p:cTn id="14" presetID="2" presetClass="entr" presetSubtype="1" fill="hold" grpId="1" nodeType="afterEffect">
                                  <p:stCondLst>
                                    <p:cond delay="0"/>
                                  </p:stCondLst>
                                  <p:iterate>
                                    <p:tmAbs val="0"/>
                                  </p:iterate>
                                  <p:childTnLst>
                                    <p:set>
                                      <p:cBhvr>
                                        <p:cTn id="15" fill="hold"/>
                                        <p:tgtEl>
                                          <p:spTgt spid="232">
                                            <p:txEl>
                                              <p:pRg st="1" end="1"/>
                                            </p:txEl>
                                          </p:spTgt>
                                        </p:tgtEl>
                                        <p:attrNameLst>
                                          <p:attrName>style.visibility</p:attrName>
                                        </p:attrNameLst>
                                      </p:cBhvr>
                                      <p:to>
                                        <p:strVal val="visible"/>
                                      </p:to>
                                    </p:set>
                                    <p:anim calcmode="lin" valueType="num">
                                      <p:cBhvr>
                                        <p:cTn id="16" dur="1822" fill="hold"/>
                                        <p:tgtEl>
                                          <p:spTgt spid="232">
                                            <p:txEl>
                                              <p:pRg st="1" end="1"/>
                                            </p:txEl>
                                          </p:spTgt>
                                        </p:tgtEl>
                                        <p:attrNameLst>
                                          <p:attrName>ppt_x</p:attrName>
                                        </p:attrNameLst>
                                      </p:cBhvr>
                                      <p:tavLst>
                                        <p:tav tm="0">
                                          <p:val>
                                            <p:strVal val="#ppt_x"/>
                                          </p:val>
                                        </p:tav>
                                        <p:tav tm="100000">
                                          <p:val>
                                            <p:strVal val="#ppt_x"/>
                                          </p:val>
                                        </p:tav>
                                      </p:tavLst>
                                    </p:anim>
                                    <p:anim calcmode="lin" valueType="num">
                                      <p:cBhvr>
                                        <p:cTn id="17" dur="1822" fill="hold"/>
                                        <p:tgtEl>
                                          <p:spTgt spid="232">
                                            <p:txEl>
                                              <p:pRg st="1" end="1"/>
                                            </p:txEl>
                                          </p:spTgt>
                                        </p:tgtEl>
                                        <p:attrNameLst>
                                          <p:attrName>ppt_y</p:attrName>
                                        </p:attrNameLst>
                                      </p:cBhvr>
                                      <p:tavLst>
                                        <p:tav tm="0">
                                          <p:val>
                                            <p:strVal val="0-#ppt_h/2"/>
                                          </p:val>
                                        </p:tav>
                                        <p:tav tm="100000">
                                          <p:val>
                                            <p:strVal val="#ppt_y"/>
                                          </p:val>
                                        </p:tav>
                                      </p:tavLst>
                                    </p:anim>
                                  </p:childTnLst>
                                </p:cTn>
                              </p:par>
                            </p:childTnLst>
                          </p:cTn>
                        </p:par>
                        <p:par>
                          <p:cTn id="18" fill="hold">
                            <p:stCondLst>
                              <p:cond delay="3644"/>
                            </p:stCondLst>
                            <p:childTnLst>
                              <p:par>
                                <p:cTn id="19" presetID="2" presetClass="entr" presetSubtype="1" fill="hold" grpId="1" nodeType="afterEffect">
                                  <p:stCondLst>
                                    <p:cond delay="0"/>
                                  </p:stCondLst>
                                  <p:iterate>
                                    <p:tmAbs val="0"/>
                                  </p:iterate>
                                  <p:childTnLst>
                                    <p:set>
                                      <p:cBhvr>
                                        <p:cTn id="20" fill="hold"/>
                                        <p:tgtEl>
                                          <p:spTgt spid="232">
                                            <p:txEl>
                                              <p:pRg st="2" end="2"/>
                                            </p:txEl>
                                          </p:spTgt>
                                        </p:tgtEl>
                                        <p:attrNameLst>
                                          <p:attrName>style.visibility</p:attrName>
                                        </p:attrNameLst>
                                      </p:cBhvr>
                                      <p:to>
                                        <p:strVal val="visible"/>
                                      </p:to>
                                    </p:set>
                                    <p:anim calcmode="lin" valueType="num">
                                      <p:cBhvr>
                                        <p:cTn id="21" dur="1822" fill="hold"/>
                                        <p:tgtEl>
                                          <p:spTgt spid="232">
                                            <p:txEl>
                                              <p:pRg st="2" end="2"/>
                                            </p:txEl>
                                          </p:spTgt>
                                        </p:tgtEl>
                                        <p:attrNameLst>
                                          <p:attrName>ppt_x</p:attrName>
                                        </p:attrNameLst>
                                      </p:cBhvr>
                                      <p:tavLst>
                                        <p:tav tm="0">
                                          <p:val>
                                            <p:strVal val="#ppt_x"/>
                                          </p:val>
                                        </p:tav>
                                        <p:tav tm="100000">
                                          <p:val>
                                            <p:strVal val="#ppt_x"/>
                                          </p:val>
                                        </p:tav>
                                      </p:tavLst>
                                    </p:anim>
                                    <p:anim calcmode="lin" valueType="num">
                                      <p:cBhvr>
                                        <p:cTn id="22" dur="1822" fill="hold"/>
                                        <p:tgtEl>
                                          <p:spTgt spid="232">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1" nodeType="clickEffect">
                                  <p:stCondLst>
                                    <p:cond delay="0"/>
                                  </p:stCondLst>
                                  <p:iterate>
                                    <p:tmAbs val="0"/>
                                  </p:iterate>
                                  <p:childTnLst>
                                    <p:set>
                                      <p:cBhvr>
                                        <p:cTn id="26" fill="hold"/>
                                        <p:tgtEl>
                                          <p:spTgt spid="232">
                                            <p:txEl>
                                              <p:pRg st="3" end="3"/>
                                            </p:txEl>
                                          </p:spTgt>
                                        </p:tgtEl>
                                        <p:attrNameLst>
                                          <p:attrName>style.visibility</p:attrName>
                                        </p:attrNameLst>
                                      </p:cBhvr>
                                      <p:to>
                                        <p:strVal val="visible"/>
                                      </p:to>
                                    </p:set>
                                    <p:anim calcmode="lin" valueType="num">
                                      <p:cBhvr>
                                        <p:cTn id="27" dur="1822" fill="hold"/>
                                        <p:tgtEl>
                                          <p:spTgt spid="232">
                                            <p:txEl>
                                              <p:pRg st="3" end="3"/>
                                            </p:txEl>
                                          </p:spTgt>
                                        </p:tgtEl>
                                        <p:attrNameLst>
                                          <p:attrName>ppt_x</p:attrName>
                                        </p:attrNameLst>
                                      </p:cBhvr>
                                      <p:tavLst>
                                        <p:tav tm="0">
                                          <p:val>
                                            <p:strVal val="#ppt_x"/>
                                          </p:val>
                                        </p:tav>
                                        <p:tav tm="100000">
                                          <p:val>
                                            <p:strVal val="#ppt_x"/>
                                          </p:val>
                                        </p:tav>
                                      </p:tavLst>
                                    </p:anim>
                                    <p:anim calcmode="lin" valueType="num">
                                      <p:cBhvr>
                                        <p:cTn id="28" dur="1822" fill="hold"/>
                                        <p:tgtEl>
                                          <p:spTgt spid="232">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1" build="p" bldLvl="5" animBg="1" advAuto="0"/>
    </p:bldLst>
  </p:timing>
</p:sld>
</file>

<file path=ppt/theme/theme1.xml><?xml version="1.0" encoding="utf-8"?>
<a:theme xmlns:a="http://schemas.openxmlformats.org/drawingml/2006/main" name="New_Template7">
  <a:themeElements>
    <a:clrScheme name="New_Template7">
      <a:dk1>
        <a:srgbClr val="222222"/>
      </a:dk1>
      <a:lt1>
        <a:srgbClr val="222222"/>
      </a:lt1>
      <a:dk2>
        <a:srgbClr val="A7A7A7"/>
      </a:dk2>
      <a:lt2>
        <a:srgbClr val="535353"/>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Helvetica Neue"/>
        <a:ea typeface="Helvetica Neue"/>
        <a:cs typeface="Helvetica Neue"/>
      </a:majorFont>
      <a:minorFont>
        <a:latin typeface="Helvetica"/>
        <a:ea typeface="Helvetica"/>
        <a:cs typeface="Helvetica"/>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38787"/>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7">
  <a:themeElements>
    <a:clrScheme name="New_Template7">
      <a:dk1>
        <a:srgbClr val="000000"/>
      </a:dk1>
      <a:lt1>
        <a:srgbClr val="FFFFFF"/>
      </a:lt1>
      <a:dk2>
        <a:srgbClr val="A7A7A7"/>
      </a:dk2>
      <a:lt2>
        <a:srgbClr val="535353"/>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Helvetica Neue"/>
        <a:ea typeface="Helvetica Neue"/>
        <a:cs typeface="Helvetica Neue"/>
      </a:majorFont>
      <a:minorFont>
        <a:latin typeface="Helvetica"/>
        <a:ea typeface="Helvetica"/>
        <a:cs typeface="Helvetica"/>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38787"/>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222222"/>
            </a:solidFill>
            <a:effectLst/>
            <a:uFillTx/>
            <a:latin typeface="DIN Condensed"/>
            <a:ea typeface="DIN Condensed"/>
            <a:cs typeface="DIN Condensed"/>
            <a:sym typeface="DIN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1430</Words>
  <Application>Microsoft Office PowerPoint</Application>
  <PresentationFormat>Custom</PresentationFormat>
  <Paragraphs>194</Paragraphs>
  <Slides>40</Slides>
  <Notes>5</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Avenir Next</vt:lpstr>
      <vt:lpstr>Avenir Next Medium</vt:lpstr>
      <vt:lpstr>Calibri</vt:lpstr>
      <vt:lpstr>DIN Alternate</vt:lpstr>
      <vt:lpstr>DIN Condensed</vt:lpstr>
      <vt:lpstr>Helvetica Neue</vt:lpstr>
      <vt:lpstr>New_Template7</vt:lpstr>
      <vt:lpstr>Big Picture……</vt:lpstr>
      <vt:lpstr>Or </vt:lpstr>
      <vt:lpstr>PowerPoint Presentation</vt:lpstr>
      <vt:lpstr>……. and</vt:lpstr>
      <vt:lpstr>The perfect storm</vt:lpstr>
      <vt:lpstr>PowerPoint Presentation</vt:lpstr>
      <vt:lpstr>…….and by the way</vt:lpstr>
      <vt:lpstr>And……….</vt:lpstr>
      <vt:lpstr>+</vt:lpstr>
      <vt:lpstr>….. And the response?</vt:lpstr>
      <vt:lpstr>………or</vt:lpstr>
      <vt:lpstr>What makes a difference</vt:lpstr>
      <vt:lpstr>The other factors</vt:lpstr>
      <vt:lpstr>What makes learning successful?</vt:lpstr>
      <vt:lpstr>Why books and teachers matter</vt:lpstr>
      <vt:lpstr>PowerPoint Presentation</vt:lpstr>
      <vt:lpstr>Effective Qualities</vt:lpstr>
      <vt:lpstr>The 4 big questions</vt:lpstr>
      <vt:lpstr>What do learners need?</vt:lpstr>
      <vt:lpstr>PowerPoint Presentation</vt:lpstr>
      <vt:lpstr>What sort of learning?</vt:lpstr>
      <vt:lpstr>PowerPoint Presentation</vt:lpstr>
      <vt:lpstr>PowerPoint Presentation</vt:lpstr>
      <vt:lpstr>Learning pathways</vt:lpstr>
      <vt:lpstr>PowerPoint Presentation</vt:lpstr>
      <vt:lpstr>Which means?</vt:lpstr>
      <vt:lpstr>PowerPoint Presentation</vt:lpstr>
      <vt:lpstr>Key principles</vt:lpstr>
      <vt:lpstr>More Principles</vt:lpstr>
      <vt:lpstr>What does this mean for curriculum planning?</vt:lpstr>
      <vt:lpstr>PowerPoint Presentation</vt:lpstr>
      <vt:lpstr>Ideas for Assessment</vt:lpstr>
      <vt:lpstr>More for mastery</vt:lpstr>
      <vt:lpstr>What you need to think about?</vt:lpstr>
      <vt:lpstr>PowerPoint Presentation</vt:lpstr>
      <vt:lpstr>PowerPoint Presentation</vt:lpstr>
      <vt:lpstr>What matters?</vt:lpstr>
      <vt:lpstr>PowerPoint Presentation</vt:lpstr>
      <vt:lpstr>PowerPoint Presentation</vt:lpstr>
      <vt:lpstr>The Real David Cameron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Big Picture……</dc:title>
  <dc:creator>Suz</dc:creator>
  <cp:lastModifiedBy>Suz</cp:lastModifiedBy>
  <cp:revision>2</cp:revision>
  <dcterms:modified xsi:type="dcterms:W3CDTF">2016-09-08T19:22:21Z</dcterms:modified>
</cp:coreProperties>
</file>