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47" r:id="rId4"/>
  </p:sldMasterIdLst>
  <p:notesMasterIdLst>
    <p:notesMasterId r:id="rId43"/>
  </p:notesMasterIdLst>
  <p:handoutMasterIdLst>
    <p:handoutMasterId r:id="rId44"/>
  </p:handoutMasterIdLst>
  <p:sldIdLst>
    <p:sldId id="257" r:id="rId5"/>
    <p:sldId id="256" r:id="rId6"/>
    <p:sldId id="286" r:id="rId7"/>
    <p:sldId id="292" r:id="rId8"/>
    <p:sldId id="293" r:id="rId9"/>
    <p:sldId id="294" r:id="rId10"/>
    <p:sldId id="295" r:id="rId11"/>
    <p:sldId id="291" r:id="rId12"/>
    <p:sldId id="258" r:id="rId13"/>
    <p:sldId id="259" r:id="rId14"/>
    <p:sldId id="262" r:id="rId15"/>
    <p:sldId id="261" r:id="rId16"/>
    <p:sldId id="287" r:id="rId17"/>
    <p:sldId id="260" r:id="rId18"/>
    <p:sldId id="288" r:id="rId19"/>
    <p:sldId id="263" r:id="rId20"/>
    <p:sldId id="265" r:id="rId21"/>
    <p:sldId id="270" r:id="rId22"/>
    <p:sldId id="264" r:id="rId23"/>
    <p:sldId id="266" r:id="rId24"/>
    <p:sldId id="269" r:id="rId25"/>
    <p:sldId id="274" r:id="rId26"/>
    <p:sldId id="285" r:id="rId27"/>
    <p:sldId id="275" r:id="rId28"/>
    <p:sldId id="283" r:id="rId29"/>
    <p:sldId id="273" r:id="rId30"/>
    <p:sldId id="282" r:id="rId31"/>
    <p:sldId id="281" r:id="rId32"/>
    <p:sldId id="280" r:id="rId33"/>
    <p:sldId id="276" r:id="rId34"/>
    <p:sldId id="279" r:id="rId35"/>
    <p:sldId id="278" r:id="rId36"/>
    <p:sldId id="277" r:id="rId37"/>
    <p:sldId id="284" r:id="rId38"/>
    <p:sldId id="271" r:id="rId39"/>
    <p:sldId id="289" r:id="rId40"/>
    <p:sldId id="290" r:id="rId41"/>
    <p:sldId id="272" r:id="rId42"/>
  </p:sldIdLst>
  <p:sldSz cx="9144000" cy="6858000" type="screen4x3"/>
  <p:notesSz cx="6858000" cy="9144000"/>
  <p:defaultTex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07F31"/>
    <a:srgbClr val="FF66FF"/>
    <a:srgbClr val="00467F"/>
    <a:srgbClr val="F9DE4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361" autoAdjust="0"/>
    <p:restoredTop sz="94660"/>
  </p:normalViewPr>
  <p:slideViewPr>
    <p:cSldViewPr>
      <p:cViewPr varScale="1">
        <p:scale>
          <a:sx n="107" d="100"/>
          <a:sy n="107" d="100"/>
        </p:scale>
        <p:origin x="1680" y="13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notesViewPr>
    <p:cSldViewPr>
      <p:cViewPr varScale="1">
        <p:scale>
          <a:sx n="81" d="100"/>
          <a:sy n="81" d="100"/>
        </p:scale>
        <p:origin x="1974" y="9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theme" Target="theme/theme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slide" Target="slides/slide37.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presProps" Target="pres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handoutMaster" Target="handoutMasters/handout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notesMaster" Target="notesMasters/notesMaster1.xml"/><Relationship Id="rId48" Type="http://schemas.openxmlformats.org/officeDocument/2006/relationships/tableStyles" Target="tableStyles.xml"/></Relationships>
</file>

<file path=ppt/diagrams/_rels/data3.xml.rels><?xml version="1.0" encoding="UTF-8" standalone="yes"?>
<Relationships xmlns="http://schemas.openxmlformats.org/package/2006/relationships"><Relationship Id="rId1" Type="http://schemas.openxmlformats.org/officeDocument/2006/relationships/hyperlink" Target="http://www.gtcs.org.uk/professional-update/research-practitioner-enquiry/how-practitioner-enquiry.aspx" TargetMode="External"/></Relationships>
</file>

<file path=ppt/diagrams/colors1.xml><?xml version="1.0" encoding="utf-8"?>
<dgm:colorsDef xmlns:dgm="http://schemas.openxmlformats.org/drawingml/2006/diagram" xmlns:a="http://schemas.openxmlformats.org/drawingml/2006/main" uniqueId="urn:microsoft.com/office/officeart/2005/8/colors/colorful1#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6E046EF-BE6B-44E2-9D4B-B59DD840B411}" type="doc">
      <dgm:prSet loTypeId="urn:microsoft.com/office/officeart/2005/8/layout/cycle4#1" loCatId="cycle" qsTypeId="urn:microsoft.com/office/officeart/2005/8/quickstyle/simple1" qsCatId="simple" csTypeId="urn:microsoft.com/office/officeart/2005/8/colors/colorful1#1" csCatId="colorful" phldr="1"/>
      <dgm:spPr/>
      <dgm:t>
        <a:bodyPr/>
        <a:lstStyle/>
        <a:p>
          <a:endParaRPr lang="en-GB"/>
        </a:p>
      </dgm:t>
    </dgm:pt>
    <dgm:pt modelId="{0D6609DB-8A28-4D7E-8B8E-2812F6C16F0A}">
      <dgm:prSet phldrT="[Text]"/>
      <dgm:spPr/>
      <dgm:t>
        <a:bodyPr/>
        <a:lstStyle/>
        <a:p>
          <a:r>
            <a:rPr lang="en-GB"/>
            <a:t>What has been the main focus of your professional learning up till now?</a:t>
          </a:r>
        </a:p>
      </dgm:t>
    </dgm:pt>
    <dgm:pt modelId="{2A4F5F38-E919-454D-BAC6-751796747CE1}" type="parTrans" cxnId="{64DFC8A2-3990-45D4-895F-99EE91775132}">
      <dgm:prSet/>
      <dgm:spPr/>
      <dgm:t>
        <a:bodyPr/>
        <a:lstStyle/>
        <a:p>
          <a:endParaRPr lang="en-GB"/>
        </a:p>
      </dgm:t>
    </dgm:pt>
    <dgm:pt modelId="{66B8B696-E600-475E-875E-53DC5BE3EBAF}" type="sibTrans" cxnId="{64DFC8A2-3990-45D4-895F-99EE91775132}">
      <dgm:prSet/>
      <dgm:spPr/>
      <dgm:t>
        <a:bodyPr/>
        <a:lstStyle/>
        <a:p>
          <a:endParaRPr lang="en-GB"/>
        </a:p>
      </dgm:t>
    </dgm:pt>
    <dgm:pt modelId="{42D7D75E-EA1F-4773-9413-23ED0B367872}">
      <dgm:prSet phldrT="[Text]" custT="1"/>
      <dgm:spPr/>
      <dgm:t>
        <a:bodyPr/>
        <a:lstStyle/>
        <a:p>
          <a:r>
            <a:rPr lang="en-GB" sz="1400" dirty="0"/>
            <a:t>My main focus has been….</a:t>
          </a:r>
        </a:p>
      </dgm:t>
    </dgm:pt>
    <dgm:pt modelId="{6E455358-74C5-48D6-9637-6E791476C091}" type="parTrans" cxnId="{4D98111B-B50F-40D5-85B2-7364FFD6154B}">
      <dgm:prSet/>
      <dgm:spPr/>
      <dgm:t>
        <a:bodyPr/>
        <a:lstStyle/>
        <a:p>
          <a:endParaRPr lang="en-GB"/>
        </a:p>
      </dgm:t>
    </dgm:pt>
    <dgm:pt modelId="{A32C458D-BD37-4219-9DBB-DA403F23A395}" type="sibTrans" cxnId="{4D98111B-B50F-40D5-85B2-7364FFD6154B}">
      <dgm:prSet/>
      <dgm:spPr/>
      <dgm:t>
        <a:bodyPr/>
        <a:lstStyle/>
        <a:p>
          <a:endParaRPr lang="en-GB"/>
        </a:p>
      </dgm:t>
    </dgm:pt>
    <dgm:pt modelId="{F7CFB125-E924-48E0-82EA-36FC3489D5D6}">
      <dgm:prSet phldrT="[Text]"/>
      <dgm:spPr/>
      <dgm:t>
        <a:bodyPr/>
        <a:lstStyle/>
        <a:p>
          <a:r>
            <a:rPr lang="en-GB"/>
            <a:t>What changes in your professional thinking and practice have you noticed?</a:t>
          </a:r>
        </a:p>
      </dgm:t>
    </dgm:pt>
    <dgm:pt modelId="{962600DB-0555-4C84-98CC-D678DE0307A6}" type="parTrans" cxnId="{A1FDAD42-88A7-430E-9191-0563F7527E36}">
      <dgm:prSet/>
      <dgm:spPr/>
      <dgm:t>
        <a:bodyPr/>
        <a:lstStyle/>
        <a:p>
          <a:endParaRPr lang="en-GB"/>
        </a:p>
      </dgm:t>
    </dgm:pt>
    <dgm:pt modelId="{6ECE848A-F63A-4135-96DA-465A38652902}" type="sibTrans" cxnId="{A1FDAD42-88A7-430E-9191-0563F7527E36}">
      <dgm:prSet/>
      <dgm:spPr/>
      <dgm:t>
        <a:bodyPr/>
        <a:lstStyle/>
        <a:p>
          <a:endParaRPr lang="en-GB"/>
        </a:p>
      </dgm:t>
    </dgm:pt>
    <dgm:pt modelId="{5ECE52D7-1009-4DFA-901C-D8AC7C028910}">
      <dgm:prSet phldrT="[Text]" custT="1"/>
      <dgm:spPr/>
      <dgm:t>
        <a:bodyPr/>
        <a:lstStyle/>
        <a:p>
          <a:r>
            <a:rPr lang="en-GB" sz="1400" dirty="0"/>
            <a:t>I have noticed…</a:t>
          </a:r>
        </a:p>
      </dgm:t>
    </dgm:pt>
    <dgm:pt modelId="{D221E272-049D-49DF-9CF4-43AD26D2492F}" type="parTrans" cxnId="{8CC9C2EA-D573-42BC-9D00-4178DF2F40F5}">
      <dgm:prSet/>
      <dgm:spPr/>
      <dgm:t>
        <a:bodyPr/>
        <a:lstStyle/>
        <a:p>
          <a:endParaRPr lang="en-GB"/>
        </a:p>
      </dgm:t>
    </dgm:pt>
    <dgm:pt modelId="{D60FF682-4677-4B57-9A01-B342D9739E86}" type="sibTrans" cxnId="{8CC9C2EA-D573-42BC-9D00-4178DF2F40F5}">
      <dgm:prSet/>
      <dgm:spPr/>
      <dgm:t>
        <a:bodyPr/>
        <a:lstStyle/>
        <a:p>
          <a:endParaRPr lang="en-GB"/>
        </a:p>
      </dgm:t>
    </dgm:pt>
    <dgm:pt modelId="{268D1D56-BCCC-4A31-8BB8-E4ABB1729CE2}">
      <dgm:prSet phldrT="[Text]"/>
      <dgm:spPr/>
      <dgm:t>
        <a:bodyPr/>
        <a:lstStyle/>
        <a:p>
          <a:r>
            <a:rPr lang="en-GB"/>
            <a:t>What/who can help you with your learning?</a:t>
          </a:r>
        </a:p>
      </dgm:t>
    </dgm:pt>
    <dgm:pt modelId="{A35DBDBF-7BFC-470F-9265-A65B5E03C877}" type="parTrans" cxnId="{501C09CB-553F-48F3-84FF-80E6809E8521}">
      <dgm:prSet/>
      <dgm:spPr/>
      <dgm:t>
        <a:bodyPr/>
        <a:lstStyle/>
        <a:p>
          <a:endParaRPr lang="en-GB"/>
        </a:p>
      </dgm:t>
    </dgm:pt>
    <dgm:pt modelId="{DA9DEA26-CC5A-4C81-8B16-45819184CAB3}" type="sibTrans" cxnId="{501C09CB-553F-48F3-84FF-80E6809E8521}">
      <dgm:prSet/>
      <dgm:spPr/>
      <dgm:t>
        <a:bodyPr/>
        <a:lstStyle/>
        <a:p>
          <a:endParaRPr lang="en-GB"/>
        </a:p>
      </dgm:t>
    </dgm:pt>
    <dgm:pt modelId="{229F0793-1121-4628-BDDD-1672CA74EB6D}">
      <dgm:prSet phldrT="[Text]" custT="1"/>
      <dgm:spPr/>
      <dgm:t>
        <a:bodyPr/>
        <a:lstStyle/>
        <a:p>
          <a:r>
            <a:rPr lang="en-GB" sz="1400" dirty="0"/>
            <a:t>Who can help…</a:t>
          </a:r>
        </a:p>
      </dgm:t>
    </dgm:pt>
    <dgm:pt modelId="{5C933FA4-F008-493A-9359-7C4404E477DF}" type="parTrans" cxnId="{5AC5AA9D-648F-4833-9889-02C9BF16075B}">
      <dgm:prSet/>
      <dgm:spPr/>
      <dgm:t>
        <a:bodyPr/>
        <a:lstStyle/>
        <a:p>
          <a:endParaRPr lang="en-GB"/>
        </a:p>
      </dgm:t>
    </dgm:pt>
    <dgm:pt modelId="{0FCFDFC5-8609-4F54-B342-C8B635B447CA}" type="sibTrans" cxnId="{5AC5AA9D-648F-4833-9889-02C9BF16075B}">
      <dgm:prSet/>
      <dgm:spPr/>
      <dgm:t>
        <a:bodyPr/>
        <a:lstStyle/>
        <a:p>
          <a:endParaRPr lang="en-GB"/>
        </a:p>
      </dgm:t>
    </dgm:pt>
    <dgm:pt modelId="{37AFDD8C-4A3A-42BF-AB3A-78EC1A5F6610}">
      <dgm:prSet phldrT="[Text]"/>
      <dgm:spPr/>
      <dgm:t>
        <a:bodyPr/>
        <a:lstStyle/>
        <a:p>
          <a:r>
            <a:rPr lang="en-GB"/>
            <a:t>What changes in your professional practice are you planning for ? </a:t>
          </a:r>
        </a:p>
      </dgm:t>
    </dgm:pt>
    <dgm:pt modelId="{091BDA8D-4575-4825-BFE5-E580D33F9A1F}" type="parTrans" cxnId="{0873F2C2-84CC-4DA4-B239-FF776236C3F0}">
      <dgm:prSet/>
      <dgm:spPr/>
      <dgm:t>
        <a:bodyPr/>
        <a:lstStyle/>
        <a:p>
          <a:endParaRPr lang="en-GB"/>
        </a:p>
      </dgm:t>
    </dgm:pt>
    <dgm:pt modelId="{D7A79CCA-002C-4728-A4FB-4ADA7AC057C0}" type="sibTrans" cxnId="{0873F2C2-84CC-4DA4-B239-FF776236C3F0}">
      <dgm:prSet/>
      <dgm:spPr/>
      <dgm:t>
        <a:bodyPr/>
        <a:lstStyle/>
        <a:p>
          <a:endParaRPr lang="en-GB"/>
        </a:p>
      </dgm:t>
    </dgm:pt>
    <dgm:pt modelId="{F1C7FED2-D705-46E3-86EC-2F585CEC4F5D}">
      <dgm:prSet phldrT="[Text]" custT="1"/>
      <dgm:spPr/>
      <dgm:t>
        <a:bodyPr/>
        <a:lstStyle/>
        <a:p>
          <a:r>
            <a:rPr lang="en-GB" sz="1400" dirty="0"/>
            <a:t>I plan to…</a:t>
          </a:r>
        </a:p>
      </dgm:t>
    </dgm:pt>
    <dgm:pt modelId="{DFE41010-E596-4AC7-9CBE-709E666EFD36}" type="parTrans" cxnId="{4D7205FA-1A11-4465-88E7-9D232B4F8197}">
      <dgm:prSet/>
      <dgm:spPr/>
      <dgm:t>
        <a:bodyPr/>
        <a:lstStyle/>
        <a:p>
          <a:endParaRPr lang="en-GB"/>
        </a:p>
      </dgm:t>
    </dgm:pt>
    <dgm:pt modelId="{559AE8CA-769F-414F-8D96-4279086DC125}" type="sibTrans" cxnId="{4D7205FA-1A11-4465-88E7-9D232B4F8197}">
      <dgm:prSet/>
      <dgm:spPr/>
      <dgm:t>
        <a:bodyPr/>
        <a:lstStyle/>
        <a:p>
          <a:endParaRPr lang="en-GB"/>
        </a:p>
      </dgm:t>
    </dgm:pt>
    <dgm:pt modelId="{7F2E0DB8-1835-48CF-9A6C-30B9871CF643}" type="pres">
      <dgm:prSet presAssocID="{66E046EF-BE6B-44E2-9D4B-B59DD840B411}" presName="cycleMatrixDiagram" presStyleCnt="0">
        <dgm:presLayoutVars>
          <dgm:chMax val="1"/>
          <dgm:dir/>
          <dgm:animLvl val="lvl"/>
          <dgm:resizeHandles val="exact"/>
        </dgm:presLayoutVars>
      </dgm:prSet>
      <dgm:spPr/>
      <dgm:t>
        <a:bodyPr/>
        <a:lstStyle/>
        <a:p>
          <a:endParaRPr lang="en-GB"/>
        </a:p>
      </dgm:t>
    </dgm:pt>
    <dgm:pt modelId="{8FAF02C9-1070-45DE-9562-7DDFA553CF08}" type="pres">
      <dgm:prSet presAssocID="{66E046EF-BE6B-44E2-9D4B-B59DD840B411}" presName="children" presStyleCnt="0"/>
      <dgm:spPr/>
    </dgm:pt>
    <dgm:pt modelId="{3C2F013C-2B2E-4F54-A2BF-76119FC38705}" type="pres">
      <dgm:prSet presAssocID="{66E046EF-BE6B-44E2-9D4B-B59DD840B411}" presName="child1group" presStyleCnt="0"/>
      <dgm:spPr/>
    </dgm:pt>
    <dgm:pt modelId="{E6B6260A-FFBB-4FF4-93B7-8FACC37E5044}" type="pres">
      <dgm:prSet presAssocID="{66E046EF-BE6B-44E2-9D4B-B59DD840B411}" presName="child1" presStyleLbl="bgAcc1" presStyleIdx="0" presStyleCnt="4"/>
      <dgm:spPr/>
      <dgm:t>
        <a:bodyPr/>
        <a:lstStyle/>
        <a:p>
          <a:endParaRPr lang="en-GB"/>
        </a:p>
      </dgm:t>
    </dgm:pt>
    <dgm:pt modelId="{5BF7D3FB-F33B-4B7C-AEFE-2D33C32BFD96}" type="pres">
      <dgm:prSet presAssocID="{66E046EF-BE6B-44E2-9D4B-B59DD840B411}" presName="child1Text" presStyleLbl="bgAcc1" presStyleIdx="0" presStyleCnt="4">
        <dgm:presLayoutVars>
          <dgm:bulletEnabled val="1"/>
        </dgm:presLayoutVars>
      </dgm:prSet>
      <dgm:spPr/>
      <dgm:t>
        <a:bodyPr/>
        <a:lstStyle/>
        <a:p>
          <a:endParaRPr lang="en-GB"/>
        </a:p>
      </dgm:t>
    </dgm:pt>
    <dgm:pt modelId="{C9A35BF8-5650-4ECC-AAFB-84F5D4651B98}" type="pres">
      <dgm:prSet presAssocID="{66E046EF-BE6B-44E2-9D4B-B59DD840B411}" presName="child2group" presStyleCnt="0"/>
      <dgm:spPr/>
    </dgm:pt>
    <dgm:pt modelId="{C5C935B8-0351-4181-AEBF-070E12E50186}" type="pres">
      <dgm:prSet presAssocID="{66E046EF-BE6B-44E2-9D4B-B59DD840B411}" presName="child2" presStyleLbl="bgAcc1" presStyleIdx="1" presStyleCnt="4" custLinFactNeighborX="8578" custLinFactNeighborY="0"/>
      <dgm:spPr/>
      <dgm:t>
        <a:bodyPr/>
        <a:lstStyle/>
        <a:p>
          <a:endParaRPr lang="en-GB"/>
        </a:p>
      </dgm:t>
    </dgm:pt>
    <dgm:pt modelId="{11431272-B8B6-4BDB-B57A-D7B35A5A0E9D}" type="pres">
      <dgm:prSet presAssocID="{66E046EF-BE6B-44E2-9D4B-B59DD840B411}" presName="child2Text" presStyleLbl="bgAcc1" presStyleIdx="1" presStyleCnt="4">
        <dgm:presLayoutVars>
          <dgm:bulletEnabled val="1"/>
        </dgm:presLayoutVars>
      </dgm:prSet>
      <dgm:spPr/>
      <dgm:t>
        <a:bodyPr/>
        <a:lstStyle/>
        <a:p>
          <a:endParaRPr lang="en-GB"/>
        </a:p>
      </dgm:t>
    </dgm:pt>
    <dgm:pt modelId="{FBAE6795-F139-4742-B61F-42521B7C88EC}" type="pres">
      <dgm:prSet presAssocID="{66E046EF-BE6B-44E2-9D4B-B59DD840B411}" presName="child3group" presStyleCnt="0"/>
      <dgm:spPr/>
    </dgm:pt>
    <dgm:pt modelId="{10C2388A-BFC6-4F0C-BE68-9E356CE6B4E7}" type="pres">
      <dgm:prSet presAssocID="{66E046EF-BE6B-44E2-9D4B-B59DD840B411}" presName="child3" presStyleLbl="bgAcc1" presStyleIdx="2" presStyleCnt="4"/>
      <dgm:spPr/>
      <dgm:t>
        <a:bodyPr/>
        <a:lstStyle/>
        <a:p>
          <a:endParaRPr lang="en-GB"/>
        </a:p>
      </dgm:t>
    </dgm:pt>
    <dgm:pt modelId="{4C96D174-B577-421B-9659-977E4228FE6B}" type="pres">
      <dgm:prSet presAssocID="{66E046EF-BE6B-44E2-9D4B-B59DD840B411}" presName="child3Text" presStyleLbl="bgAcc1" presStyleIdx="2" presStyleCnt="4">
        <dgm:presLayoutVars>
          <dgm:bulletEnabled val="1"/>
        </dgm:presLayoutVars>
      </dgm:prSet>
      <dgm:spPr/>
      <dgm:t>
        <a:bodyPr/>
        <a:lstStyle/>
        <a:p>
          <a:endParaRPr lang="en-GB"/>
        </a:p>
      </dgm:t>
    </dgm:pt>
    <dgm:pt modelId="{EE2926D5-9915-4641-BD2C-7F9F11BFA150}" type="pres">
      <dgm:prSet presAssocID="{66E046EF-BE6B-44E2-9D4B-B59DD840B411}" presName="child4group" presStyleCnt="0"/>
      <dgm:spPr/>
    </dgm:pt>
    <dgm:pt modelId="{5F69DD7E-0C18-419A-ADE1-9E0F1B1D4850}" type="pres">
      <dgm:prSet presAssocID="{66E046EF-BE6B-44E2-9D4B-B59DD840B411}" presName="child4" presStyleLbl="bgAcc1" presStyleIdx="3" presStyleCnt="4" custLinFactNeighborX="2392" custLinFactNeighborY="-360"/>
      <dgm:spPr/>
      <dgm:t>
        <a:bodyPr/>
        <a:lstStyle/>
        <a:p>
          <a:endParaRPr lang="en-GB"/>
        </a:p>
      </dgm:t>
    </dgm:pt>
    <dgm:pt modelId="{153F4C2D-D017-43AA-84B6-5984477E40E8}" type="pres">
      <dgm:prSet presAssocID="{66E046EF-BE6B-44E2-9D4B-B59DD840B411}" presName="child4Text" presStyleLbl="bgAcc1" presStyleIdx="3" presStyleCnt="4">
        <dgm:presLayoutVars>
          <dgm:bulletEnabled val="1"/>
        </dgm:presLayoutVars>
      </dgm:prSet>
      <dgm:spPr/>
      <dgm:t>
        <a:bodyPr/>
        <a:lstStyle/>
        <a:p>
          <a:endParaRPr lang="en-GB"/>
        </a:p>
      </dgm:t>
    </dgm:pt>
    <dgm:pt modelId="{2B2D853C-8E38-463F-8050-F0D624E34E77}" type="pres">
      <dgm:prSet presAssocID="{66E046EF-BE6B-44E2-9D4B-B59DD840B411}" presName="childPlaceholder" presStyleCnt="0"/>
      <dgm:spPr/>
    </dgm:pt>
    <dgm:pt modelId="{06AE31BA-B03B-4E74-A634-078AF8E3E9D4}" type="pres">
      <dgm:prSet presAssocID="{66E046EF-BE6B-44E2-9D4B-B59DD840B411}" presName="circle" presStyleCnt="0"/>
      <dgm:spPr/>
    </dgm:pt>
    <dgm:pt modelId="{C2C926DB-A9D3-43F5-B801-CE3130370DD0}" type="pres">
      <dgm:prSet presAssocID="{66E046EF-BE6B-44E2-9D4B-B59DD840B411}" presName="quadrant1" presStyleLbl="node1" presStyleIdx="0" presStyleCnt="4">
        <dgm:presLayoutVars>
          <dgm:chMax val="1"/>
          <dgm:bulletEnabled val="1"/>
        </dgm:presLayoutVars>
      </dgm:prSet>
      <dgm:spPr/>
      <dgm:t>
        <a:bodyPr/>
        <a:lstStyle/>
        <a:p>
          <a:endParaRPr lang="en-GB"/>
        </a:p>
      </dgm:t>
    </dgm:pt>
    <dgm:pt modelId="{81D30376-8E71-49C9-AC3A-A777A6B27973}" type="pres">
      <dgm:prSet presAssocID="{66E046EF-BE6B-44E2-9D4B-B59DD840B411}" presName="quadrant2" presStyleLbl="node1" presStyleIdx="1" presStyleCnt="4">
        <dgm:presLayoutVars>
          <dgm:chMax val="1"/>
          <dgm:bulletEnabled val="1"/>
        </dgm:presLayoutVars>
      </dgm:prSet>
      <dgm:spPr/>
      <dgm:t>
        <a:bodyPr/>
        <a:lstStyle/>
        <a:p>
          <a:endParaRPr lang="en-GB"/>
        </a:p>
      </dgm:t>
    </dgm:pt>
    <dgm:pt modelId="{CC64BD56-09D5-4665-8FF7-943555909689}" type="pres">
      <dgm:prSet presAssocID="{66E046EF-BE6B-44E2-9D4B-B59DD840B411}" presName="quadrant3" presStyleLbl="node1" presStyleIdx="2" presStyleCnt="4">
        <dgm:presLayoutVars>
          <dgm:chMax val="1"/>
          <dgm:bulletEnabled val="1"/>
        </dgm:presLayoutVars>
      </dgm:prSet>
      <dgm:spPr/>
      <dgm:t>
        <a:bodyPr/>
        <a:lstStyle/>
        <a:p>
          <a:endParaRPr lang="en-GB"/>
        </a:p>
      </dgm:t>
    </dgm:pt>
    <dgm:pt modelId="{6AF5138D-94C8-4434-A70E-B5DEA6848A30}" type="pres">
      <dgm:prSet presAssocID="{66E046EF-BE6B-44E2-9D4B-B59DD840B411}" presName="quadrant4" presStyleLbl="node1" presStyleIdx="3" presStyleCnt="4">
        <dgm:presLayoutVars>
          <dgm:chMax val="1"/>
          <dgm:bulletEnabled val="1"/>
        </dgm:presLayoutVars>
      </dgm:prSet>
      <dgm:spPr/>
      <dgm:t>
        <a:bodyPr/>
        <a:lstStyle/>
        <a:p>
          <a:endParaRPr lang="en-GB"/>
        </a:p>
      </dgm:t>
    </dgm:pt>
    <dgm:pt modelId="{2BED3207-2B9B-41CB-A5C3-0C4FC61D4822}" type="pres">
      <dgm:prSet presAssocID="{66E046EF-BE6B-44E2-9D4B-B59DD840B411}" presName="quadrantPlaceholder" presStyleCnt="0"/>
      <dgm:spPr/>
    </dgm:pt>
    <dgm:pt modelId="{11212A4F-F816-4409-A9C3-A9C6412ED1B2}" type="pres">
      <dgm:prSet presAssocID="{66E046EF-BE6B-44E2-9D4B-B59DD840B411}" presName="center1" presStyleLbl="fgShp" presStyleIdx="0" presStyleCnt="2"/>
      <dgm:spPr/>
    </dgm:pt>
    <dgm:pt modelId="{ABE4B994-7880-4B26-B06C-E0E0BBB99041}" type="pres">
      <dgm:prSet presAssocID="{66E046EF-BE6B-44E2-9D4B-B59DD840B411}" presName="center2" presStyleLbl="fgShp" presStyleIdx="1" presStyleCnt="2"/>
      <dgm:spPr/>
    </dgm:pt>
  </dgm:ptLst>
  <dgm:cxnLst>
    <dgm:cxn modelId="{4D98111B-B50F-40D5-85B2-7364FFD6154B}" srcId="{0D6609DB-8A28-4D7E-8B8E-2812F6C16F0A}" destId="{42D7D75E-EA1F-4773-9413-23ED0B367872}" srcOrd="0" destOrd="0" parTransId="{6E455358-74C5-48D6-9637-6E791476C091}" sibTransId="{A32C458D-BD37-4219-9DBB-DA403F23A395}"/>
    <dgm:cxn modelId="{E17B0EB4-1FDC-4B79-8260-FB73514F460F}" type="presOf" srcId="{F1C7FED2-D705-46E3-86EC-2F585CEC4F5D}" destId="{5F69DD7E-0C18-419A-ADE1-9E0F1B1D4850}" srcOrd="0" destOrd="0" presId="urn:microsoft.com/office/officeart/2005/8/layout/cycle4#1"/>
    <dgm:cxn modelId="{5AC5AA9D-648F-4833-9889-02C9BF16075B}" srcId="{268D1D56-BCCC-4A31-8BB8-E4ABB1729CE2}" destId="{229F0793-1121-4628-BDDD-1672CA74EB6D}" srcOrd="0" destOrd="0" parTransId="{5C933FA4-F008-493A-9359-7C4404E477DF}" sibTransId="{0FCFDFC5-8609-4F54-B342-C8B635B447CA}"/>
    <dgm:cxn modelId="{4513D6A1-81D9-4014-A7CB-6DB13222D3BC}" type="presOf" srcId="{37AFDD8C-4A3A-42BF-AB3A-78EC1A5F6610}" destId="{6AF5138D-94C8-4434-A70E-B5DEA6848A30}" srcOrd="0" destOrd="0" presId="urn:microsoft.com/office/officeart/2005/8/layout/cycle4#1"/>
    <dgm:cxn modelId="{E70EE81D-6240-4F22-ACAD-68CF00D51D14}" type="presOf" srcId="{5ECE52D7-1009-4DFA-901C-D8AC7C028910}" destId="{11431272-B8B6-4BDB-B57A-D7B35A5A0E9D}" srcOrd="1" destOrd="0" presId="urn:microsoft.com/office/officeart/2005/8/layout/cycle4#1"/>
    <dgm:cxn modelId="{4D7205FA-1A11-4465-88E7-9D232B4F8197}" srcId="{37AFDD8C-4A3A-42BF-AB3A-78EC1A5F6610}" destId="{F1C7FED2-D705-46E3-86EC-2F585CEC4F5D}" srcOrd="0" destOrd="0" parTransId="{DFE41010-E596-4AC7-9CBE-709E666EFD36}" sibTransId="{559AE8CA-769F-414F-8D96-4279086DC125}"/>
    <dgm:cxn modelId="{D5809EE4-B249-4CB5-98A8-EC6D0DEC901E}" type="presOf" srcId="{F1C7FED2-D705-46E3-86EC-2F585CEC4F5D}" destId="{153F4C2D-D017-43AA-84B6-5984477E40E8}" srcOrd="1" destOrd="0" presId="urn:microsoft.com/office/officeart/2005/8/layout/cycle4#1"/>
    <dgm:cxn modelId="{CCED00BE-4138-444C-AE2C-B905D9182382}" type="presOf" srcId="{0D6609DB-8A28-4D7E-8B8E-2812F6C16F0A}" destId="{C2C926DB-A9D3-43F5-B801-CE3130370DD0}" srcOrd="0" destOrd="0" presId="urn:microsoft.com/office/officeart/2005/8/layout/cycle4#1"/>
    <dgm:cxn modelId="{93C157AE-60E1-45F8-A4FB-9CAC845C673F}" type="presOf" srcId="{229F0793-1121-4628-BDDD-1672CA74EB6D}" destId="{4C96D174-B577-421B-9659-977E4228FE6B}" srcOrd="1" destOrd="0" presId="urn:microsoft.com/office/officeart/2005/8/layout/cycle4#1"/>
    <dgm:cxn modelId="{BD497931-D221-4538-8746-96682A7402C8}" type="presOf" srcId="{66E046EF-BE6B-44E2-9D4B-B59DD840B411}" destId="{7F2E0DB8-1835-48CF-9A6C-30B9871CF643}" srcOrd="0" destOrd="0" presId="urn:microsoft.com/office/officeart/2005/8/layout/cycle4#1"/>
    <dgm:cxn modelId="{66004CDD-A7B8-4B5B-815B-BF28309EACD4}" type="presOf" srcId="{5ECE52D7-1009-4DFA-901C-D8AC7C028910}" destId="{C5C935B8-0351-4181-AEBF-070E12E50186}" srcOrd="0" destOrd="0" presId="urn:microsoft.com/office/officeart/2005/8/layout/cycle4#1"/>
    <dgm:cxn modelId="{8783C5F1-7B91-4EA9-99F3-1E90D9ADE347}" type="presOf" srcId="{229F0793-1121-4628-BDDD-1672CA74EB6D}" destId="{10C2388A-BFC6-4F0C-BE68-9E356CE6B4E7}" srcOrd="0" destOrd="0" presId="urn:microsoft.com/office/officeart/2005/8/layout/cycle4#1"/>
    <dgm:cxn modelId="{64DFC8A2-3990-45D4-895F-99EE91775132}" srcId="{66E046EF-BE6B-44E2-9D4B-B59DD840B411}" destId="{0D6609DB-8A28-4D7E-8B8E-2812F6C16F0A}" srcOrd="0" destOrd="0" parTransId="{2A4F5F38-E919-454D-BAC6-751796747CE1}" sibTransId="{66B8B696-E600-475E-875E-53DC5BE3EBAF}"/>
    <dgm:cxn modelId="{8CC9C2EA-D573-42BC-9D00-4178DF2F40F5}" srcId="{F7CFB125-E924-48E0-82EA-36FC3489D5D6}" destId="{5ECE52D7-1009-4DFA-901C-D8AC7C028910}" srcOrd="0" destOrd="0" parTransId="{D221E272-049D-49DF-9CF4-43AD26D2492F}" sibTransId="{D60FF682-4677-4B57-9A01-B342D9739E86}"/>
    <dgm:cxn modelId="{CD5E175D-C897-4E86-A70E-4F41A8AEC003}" type="presOf" srcId="{268D1D56-BCCC-4A31-8BB8-E4ABB1729CE2}" destId="{CC64BD56-09D5-4665-8FF7-943555909689}" srcOrd="0" destOrd="0" presId="urn:microsoft.com/office/officeart/2005/8/layout/cycle4#1"/>
    <dgm:cxn modelId="{0873F2C2-84CC-4DA4-B239-FF776236C3F0}" srcId="{66E046EF-BE6B-44E2-9D4B-B59DD840B411}" destId="{37AFDD8C-4A3A-42BF-AB3A-78EC1A5F6610}" srcOrd="3" destOrd="0" parTransId="{091BDA8D-4575-4825-BFE5-E580D33F9A1F}" sibTransId="{D7A79CCA-002C-4728-A4FB-4ADA7AC057C0}"/>
    <dgm:cxn modelId="{1BE16310-2C5F-4008-9F2E-B3F715293AAB}" type="presOf" srcId="{42D7D75E-EA1F-4773-9413-23ED0B367872}" destId="{E6B6260A-FFBB-4FF4-93B7-8FACC37E5044}" srcOrd="0" destOrd="0" presId="urn:microsoft.com/office/officeart/2005/8/layout/cycle4#1"/>
    <dgm:cxn modelId="{5E1B8EC9-99DD-4ED8-9C65-ED89257C3D32}" type="presOf" srcId="{F7CFB125-E924-48E0-82EA-36FC3489D5D6}" destId="{81D30376-8E71-49C9-AC3A-A777A6B27973}" srcOrd="0" destOrd="0" presId="urn:microsoft.com/office/officeart/2005/8/layout/cycle4#1"/>
    <dgm:cxn modelId="{501C09CB-553F-48F3-84FF-80E6809E8521}" srcId="{66E046EF-BE6B-44E2-9D4B-B59DD840B411}" destId="{268D1D56-BCCC-4A31-8BB8-E4ABB1729CE2}" srcOrd="2" destOrd="0" parTransId="{A35DBDBF-7BFC-470F-9265-A65B5E03C877}" sibTransId="{DA9DEA26-CC5A-4C81-8B16-45819184CAB3}"/>
    <dgm:cxn modelId="{054DB8DA-1BD3-4518-8AC2-8EDE4D4446E3}" type="presOf" srcId="{42D7D75E-EA1F-4773-9413-23ED0B367872}" destId="{5BF7D3FB-F33B-4B7C-AEFE-2D33C32BFD96}" srcOrd="1" destOrd="0" presId="urn:microsoft.com/office/officeart/2005/8/layout/cycle4#1"/>
    <dgm:cxn modelId="{A1FDAD42-88A7-430E-9191-0563F7527E36}" srcId="{66E046EF-BE6B-44E2-9D4B-B59DD840B411}" destId="{F7CFB125-E924-48E0-82EA-36FC3489D5D6}" srcOrd="1" destOrd="0" parTransId="{962600DB-0555-4C84-98CC-D678DE0307A6}" sibTransId="{6ECE848A-F63A-4135-96DA-465A38652902}"/>
    <dgm:cxn modelId="{084A9113-2C79-4444-A068-468A6BE3FC88}" type="presParOf" srcId="{7F2E0DB8-1835-48CF-9A6C-30B9871CF643}" destId="{8FAF02C9-1070-45DE-9562-7DDFA553CF08}" srcOrd="0" destOrd="0" presId="urn:microsoft.com/office/officeart/2005/8/layout/cycle4#1"/>
    <dgm:cxn modelId="{E95913FE-CD5E-40F6-87A7-C85965FCC5BB}" type="presParOf" srcId="{8FAF02C9-1070-45DE-9562-7DDFA553CF08}" destId="{3C2F013C-2B2E-4F54-A2BF-76119FC38705}" srcOrd="0" destOrd="0" presId="urn:microsoft.com/office/officeart/2005/8/layout/cycle4#1"/>
    <dgm:cxn modelId="{34201A4F-E393-4F67-8C05-F20ABD059AF4}" type="presParOf" srcId="{3C2F013C-2B2E-4F54-A2BF-76119FC38705}" destId="{E6B6260A-FFBB-4FF4-93B7-8FACC37E5044}" srcOrd="0" destOrd="0" presId="urn:microsoft.com/office/officeart/2005/8/layout/cycle4#1"/>
    <dgm:cxn modelId="{03F53754-A2CE-41F4-8112-26810DD86026}" type="presParOf" srcId="{3C2F013C-2B2E-4F54-A2BF-76119FC38705}" destId="{5BF7D3FB-F33B-4B7C-AEFE-2D33C32BFD96}" srcOrd="1" destOrd="0" presId="urn:microsoft.com/office/officeart/2005/8/layout/cycle4#1"/>
    <dgm:cxn modelId="{C2A8D79F-BE8B-4608-A424-A4CB012BB68F}" type="presParOf" srcId="{8FAF02C9-1070-45DE-9562-7DDFA553CF08}" destId="{C9A35BF8-5650-4ECC-AAFB-84F5D4651B98}" srcOrd="1" destOrd="0" presId="urn:microsoft.com/office/officeart/2005/8/layout/cycle4#1"/>
    <dgm:cxn modelId="{559C4D9D-BF7C-488E-B20C-10270C8C190E}" type="presParOf" srcId="{C9A35BF8-5650-4ECC-AAFB-84F5D4651B98}" destId="{C5C935B8-0351-4181-AEBF-070E12E50186}" srcOrd="0" destOrd="0" presId="urn:microsoft.com/office/officeart/2005/8/layout/cycle4#1"/>
    <dgm:cxn modelId="{4E863F75-2AE5-4827-A104-8EF1505C320C}" type="presParOf" srcId="{C9A35BF8-5650-4ECC-AAFB-84F5D4651B98}" destId="{11431272-B8B6-4BDB-B57A-D7B35A5A0E9D}" srcOrd="1" destOrd="0" presId="urn:microsoft.com/office/officeart/2005/8/layout/cycle4#1"/>
    <dgm:cxn modelId="{8623407C-44F9-46AA-A84C-6ABEE777BE7A}" type="presParOf" srcId="{8FAF02C9-1070-45DE-9562-7DDFA553CF08}" destId="{FBAE6795-F139-4742-B61F-42521B7C88EC}" srcOrd="2" destOrd="0" presId="urn:microsoft.com/office/officeart/2005/8/layout/cycle4#1"/>
    <dgm:cxn modelId="{EA1EC5B4-5EEE-4FC8-9A29-879D09548945}" type="presParOf" srcId="{FBAE6795-F139-4742-B61F-42521B7C88EC}" destId="{10C2388A-BFC6-4F0C-BE68-9E356CE6B4E7}" srcOrd="0" destOrd="0" presId="urn:microsoft.com/office/officeart/2005/8/layout/cycle4#1"/>
    <dgm:cxn modelId="{D24538AA-3081-4BB6-82C6-1E0579DF74A1}" type="presParOf" srcId="{FBAE6795-F139-4742-B61F-42521B7C88EC}" destId="{4C96D174-B577-421B-9659-977E4228FE6B}" srcOrd="1" destOrd="0" presId="urn:microsoft.com/office/officeart/2005/8/layout/cycle4#1"/>
    <dgm:cxn modelId="{785A0BBE-63EF-4D80-A92A-9C7884408E95}" type="presParOf" srcId="{8FAF02C9-1070-45DE-9562-7DDFA553CF08}" destId="{EE2926D5-9915-4641-BD2C-7F9F11BFA150}" srcOrd="3" destOrd="0" presId="urn:microsoft.com/office/officeart/2005/8/layout/cycle4#1"/>
    <dgm:cxn modelId="{F09C581A-660C-473E-B25A-9B73B0CFE046}" type="presParOf" srcId="{EE2926D5-9915-4641-BD2C-7F9F11BFA150}" destId="{5F69DD7E-0C18-419A-ADE1-9E0F1B1D4850}" srcOrd="0" destOrd="0" presId="urn:microsoft.com/office/officeart/2005/8/layout/cycle4#1"/>
    <dgm:cxn modelId="{A1F8E59C-B85D-4327-962B-C5C590ECAD96}" type="presParOf" srcId="{EE2926D5-9915-4641-BD2C-7F9F11BFA150}" destId="{153F4C2D-D017-43AA-84B6-5984477E40E8}" srcOrd="1" destOrd="0" presId="urn:microsoft.com/office/officeart/2005/8/layout/cycle4#1"/>
    <dgm:cxn modelId="{F6E28E24-15DC-4DEF-9429-CA5764632F96}" type="presParOf" srcId="{8FAF02C9-1070-45DE-9562-7DDFA553CF08}" destId="{2B2D853C-8E38-463F-8050-F0D624E34E77}" srcOrd="4" destOrd="0" presId="urn:microsoft.com/office/officeart/2005/8/layout/cycle4#1"/>
    <dgm:cxn modelId="{48D3E449-B06F-4FCD-884B-C71A7143F1C9}" type="presParOf" srcId="{7F2E0DB8-1835-48CF-9A6C-30B9871CF643}" destId="{06AE31BA-B03B-4E74-A634-078AF8E3E9D4}" srcOrd="1" destOrd="0" presId="urn:microsoft.com/office/officeart/2005/8/layout/cycle4#1"/>
    <dgm:cxn modelId="{B43DAD1F-B206-4C7E-A0EF-DF18BD673017}" type="presParOf" srcId="{06AE31BA-B03B-4E74-A634-078AF8E3E9D4}" destId="{C2C926DB-A9D3-43F5-B801-CE3130370DD0}" srcOrd="0" destOrd="0" presId="urn:microsoft.com/office/officeart/2005/8/layout/cycle4#1"/>
    <dgm:cxn modelId="{BD157BC1-7F3B-48F6-8E76-BA4396697271}" type="presParOf" srcId="{06AE31BA-B03B-4E74-A634-078AF8E3E9D4}" destId="{81D30376-8E71-49C9-AC3A-A777A6B27973}" srcOrd="1" destOrd="0" presId="urn:microsoft.com/office/officeart/2005/8/layout/cycle4#1"/>
    <dgm:cxn modelId="{BA4092E4-E873-421C-98BB-0A001813A806}" type="presParOf" srcId="{06AE31BA-B03B-4E74-A634-078AF8E3E9D4}" destId="{CC64BD56-09D5-4665-8FF7-943555909689}" srcOrd="2" destOrd="0" presId="urn:microsoft.com/office/officeart/2005/8/layout/cycle4#1"/>
    <dgm:cxn modelId="{D7319581-C2DA-466D-942B-A25AF7E64139}" type="presParOf" srcId="{06AE31BA-B03B-4E74-A634-078AF8E3E9D4}" destId="{6AF5138D-94C8-4434-A70E-B5DEA6848A30}" srcOrd="3" destOrd="0" presId="urn:microsoft.com/office/officeart/2005/8/layout/cycle4#1"/>
    <dgm:cxn modelId="{8AFDF3AA-992C-4B65-ADCB-60855BAFDCC8}" type="presParOf" srcId="{06AE31BA-B03B-4E74-A634-078AF8E3E9D4}" destId="{2BED3207-2B9B-41CB-A5C3-0C4FC61D4822}" srcOrd="4" destOrd="0" presId="urn:microsoft.com/office/officeart/2005/8/layout/cycle4#1"/>
    <dgm:cxn modelId="{1279EE8F-4F0F-4C46-8B72-AFDCC57F21C8}" type="presParOf" srcId="{7F2E0DB8-1835-48CF-9A6C-30B9871CF643}" destId="{11212A4F-F816-4409-A9C3-A9C6412ED1B2}" srcOrd="2" destOrd="0" presId="urn:microsoft.com/office/officeart/2005/8/layout/cycle4#1"/>
    <dgm:cxn modelId="{0E95E828-4A84-45BE-9262-259FE8F31624}" type="presParOf" srcId="{7F2E0DB8-1835-48CF-9A6C-30B9871CF643}" destId="{ABE4B994-7880-4B26-B06C-E0E0BBB99041}" srcOrd="3" destOrd="0" presId="urn:microsoft.com/office/officeart/2005/8/layout/cycle4#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326607FC-45D3-446F-BB99-BA699293ABEA}" type="doc">
      <dgm:prSet loTypeId="urn:microsoft.com/office/officeart/2005/8/layout/venn3" loCatId="relationship" qsTypeId="urn:microsoft.com/office/officeart/2005/8/quickstyle/3d4" qsCatId="3D" csTypeId="urn:microsoft.com/office/officeart/2005/8/colors/colorful3" csCatId="colorful" phldr="1"/>
      <dgm:spPr/>
      <dgm:t>
        <a:bodyPr/>
        <a:lstStyle/>
        <a:p>
          <a:endParaRPr lang="en-GB"/>
        </a:p>
      </dgm:t>
    </dgm:pt>
    <dgm:pt modelId="{41DCF770-7AF6-49F7-9400-DE557630EE0C}">
      <dgm:prSet phldrT="[Text]"/>
      <dgm:spPr/>
      <dgm:t>
        <a:bodyPr/>
        <a:lstStyle/>
        <a:p>
          <a:r>
            <a:rPr lang="en-GB" dirty="0">
              <a:latin typeface="+mn-lt"/>
            </a:rPr>
            <a:t>A problem</a:t>
          </a:r>
          <a:endParaRPr lang="en-GB"/>
        </a:p>
      </dgm:t>
    </dgm:pt>
    <dgm:pt modelId="{F0AB5D49-9100-4472-A42B-6DB16302D6A6}" type="parTrans" cxnId="{26D17AEB-EAED-4F6F-AC4B-6A4F9F5980A5}">
      <dgm:prSet/>
      <dgm:spPr/>
      <dgm:t>
        <a:bodyPr/>
        <a:lstStyle/>
        <a:p>
          <a:endParaRPr lang="en-GB"/>
        </a:p>
      </dgm:t>
    </dgm:pt>
    <dgm:pt modelId="{E8BD1675-32B4-48D3-B7F1-56F2DC185CDD}" type="sibTrans" cxnId="{26D17AEB-EAED-4F6F-AC4B-6A4F9F5980A5}">
      <dgm:prSet/>
      <dgm:spPr/>
      <dgm:t>
        <a:bodyPr/>
        <a:lstStyle/>
        <a:p>
          <a:endParaRPr lang="en-GB"/>
        </a:p>
      </dgm:t>
    </dgm:pt>
    <dgm:pt modelId="{F22444F4-50E2-40E6-B17B-3F11E8368F73}">
      <dgm:prSet phldrT="[Text]"/>
      <dgm:spPr/>
      <dgm:t>
        <a:bodyPr/>
        <a:lstStyle/>
        <a:p>
          <a:r>
            <a:rPr lang="en-GB" dirty="0">
              <a:latin typeface="+mn-lt"/>
            </a:rPr>
            <a:t>A conundrum</a:t>
          </a:r>
          <a:endParaRPr lang="en-GB"/>
        </a:p>
      </dgm:t>
    </dgm:pt>
    <dgm:pt modelId="{48F0CDC8-82C8-4A11-BA23-563C6A3D7F12}" type="parTrans" cxnId="{8B516B03-E93D-4336-806A-5FDAE80104EC}">
      <dgm:prSet/>
      <dgm:spPr/>
      <dgm:t>
        <a:bodyPr/>
        <a:lstStyle/>
        <a:p>
          <a:endParaRPr lang="en-GB"/>
        </a:p>
      </dgm:t>
    </dgm:pt>
    <dgm:pt modelId="{61E0BE42-B8B7-4B2D-9B7A-D625D03EB075}" type="sibTrans" cxnId="{8B516B03-E93D-4336-806A-5FDAE80104EC}">
      <dgm:prSet/>
      <dgm:spPr/>
      <dgm:t>
        <a:bodyPr/>
        <a:lstStyle/>
        <a:p>
          <a:endParaRPr lang="en-GB"/>
        </a:p>
      </dgm:t>
    </dgm:pt>
    <dgm:pt modelId="{2015D6C7-69AF-4BAC-B163-234BF91F040D}">
      <dgm:prSet phldrT="[Text]"/>
      <dgm:spPr/>
      <dgm:t>
        <a:bodyPr/>
        <a:lstStyle/>
        <a:p>
          <a:r>
            <a:rPr lang="en-GB" dirty="0">
              <a:latin typeface="+mn-lt"/>
            </a:rPr>
            <a:t>A provocation</a:t>
          </a:r>
          <a:endParaRPr lang="en-GB"/>
        </a:p>
      </dgm:t>
    </dgm:pt>
    <dgm:pt modelId="{9C32241C-BEF0-4CF0-9120-8C62E95E0446}" type="parTrans" cxnId="{529D73F9-1AD1-44A5-9604-AECE3D1E5735}">
      <dgm:prSet/>
      <dgm:spPr/>
      <dgm:t>
        <a:bodyPr/>
        <a:lstStyle/>
        <a:p>
          <a:endParaRPr lang="en-GB"/>
        </a:p>
      </dgm:t>
    </dgm:pt>
    <dgm:pt modelId="{DB379315-B883-456C-840F-10BE9E181CC5}" type="sibTrans" cxnId="{529D73F9-1AD1-44A5-9604-AECE3D1E5735}">
      <dgm:prSet/>
      <dgm:spPr/>
      <dgm:t>
        <a:bodyPr/>
        <a:lstStyle/>
        <a:p>
          <a:endParaRPr lang="en-GB"/>
        </a:p>
      </dgm:t>
    </dgm:pt>
    <dgm:pt modelId="{93D84D9A-41FF-40F1-B796-76A04C74B600}">
      <dgm:prSet phldrT="[Text]"/>
      <dgm:spPr/>
      <dgm:t>
        <a:bodyPr/>
        <a:lstStyle/>
        <a:p>
          <a:r>
            <a:rPr lang="en-GB" dirty="0">
              <a:latin typeface="+mn-lt"/>
            </a:rPr>
            <a:t>A puzzle</a:t>
          </a:r>
          <a:endParaRPr lang="en-GB"/>
        </a:p>
      </dgm:t>
    </dgm:pt>
    <dgm:pt modelId="{406D76D8-725B-4B77-84D4-A788DF505490}" type="parTrans" cxnId="{F35C94A2-7CE3-4D6F-8B1B-B8BEA1AAE60D}">
      <dgm:prSet/>
      <dgm:spPr/>
      <dgm:t>
        <a:bodyPr/>
        <a:lstStyle/>
        <a:p>
          <a:endParaRPr lang="en-GB"/>
        </a:p>
      </dgm:t>
    </dgm:pt>
    <dgm:pt modelId="{69B0BF59-0EDA-4229-98A4-7741357386BD}" type="sibTrans" cxnId="{F35C94A2-7CE3-4D6F-8B1B-B8BEA1AAE60D}">
      <dgm:prSet/>
      <dgm:spPr/>
      <dgm:t>
        <a:bodyPr/>
        <a:lstStyle/>
        <a:p>
          <a:endParaRPr lang="en-GB"/>
        </a:p>
      </dgm:t>
    </dgm:pt>
    <dgm:pt modelId="{3A829016-52AA-4092-A229-85ADDB2B8DE0}">
      <dgm:prSet/>
      <dgm:spPr/>
      <dgm:t>
        <a:bodyPr/>
        <a:lstStyle/>
        <a:p>
          <a:r>
            <a:rPr lang="en-GB" dirty="0">
              <a:latin typeface="+mn-lt"/>
            </a:rPr>
            <a:t>A critical incident</a:t>
          </a:r>
          <a:endParaRPr lang="en-GB"/>
        </a:p>
      </dgm:t>
    </dgm:pt>
    <dgm:pt modelId="{8FD38EF7-3D1E-4346-8CB8-990B04769D05}" type="parTrans" cxnId="{76360F2E-DF25-40F2-A6DB-E89BBE248155}">
      <dgm:prSet/>
      <dgm:spPr/>
      <dgm:t>
        <a:bodyPr/>
        <a:lstStyle/>
        <a:p>
          <a:endParaRPr lang="en-GB"/>
        </a:p>
      </dgm:t>
    </dgm:pt>
    <dgm:pt modelId="{0380449B-86C7-4C8E-8D0F-749CA1DCD14F}" type="sibTrans" cxnId="{76360F2E-DF25-40F2-A6DB-E89BBE248155}">
      <dgm:prSet/>
      <dgm:spPr/>
      <dgm:t>
        <a:bodyPr/>
        <a:lstStyle/>
        <a:p>
          <a:endParaRPr lang="en-GB"/>
        </a:p>
      </dgm:t>
    </dgm:pt>
    <dgm:pt modelId="{04CDB3AF-34D2-489A-B702-39761EB832EE}">
      <dgm:prSet/>
      <dgm:spPr/>
      <dgm:t>
        <a:bodyPr/>
        <a:lstStyle/>
        <a:p>
          <a:r>
            <a:rPr lang="en-GB" dirty="0">
              <a:latin typeface="+mn-lt"/>
            </a:rPr>
            <a:t>A crisis</a:t>
          </a:r>
          <a:endParaRPr lang="en-GB"/>
        </a:p>
      </dgm:t>
    </dgm:pt>
    <dgm:pt modelId="{1420123E-33C2-4E27-93BF-0A6F64A38C6F}" type="parTrans" cxnId="{ED97BD18-0FB1-40F8-B326-EF12D3F7D99A}">
      <dgm:prSet/>
      <dgm:spPr/>
      <dgm:t>
        <a:bodyPr/>
        <a:lstStyle/>
        <a:p>
          <a:endParaRPr lang="en-GB"/>
        </a:p>
      </dgm:t>
    </dgm:pt>
    <dgm:pt modelId="{48D95C1D-EEBE-4377-8B2B-9ADDDAECF171}" type="sibTrans" cxnId="{ED97BD18-0FB1-40F8-B326-EF12D3F7D99A}">
      <dgm:prSet/>
      <dgm:spPr/>
      <dgm:t>
        <a:bodyPr/>
        <a:lstStyle/>
        <a:p>
          <a:endParaRPr lang="en-GB"/>
        </a:p>
      </dgm:t>
    </dgm:pt>
    <dgm:pt modelId="{2C6C5482-A85E-43D2-B91A-0C3351C70164}">
      <dgm:prSet/>
      <dgm:spPr/>
      <dgm:t>
        <a:bodyPr/>
        <a:lstStyle/>
        <a:p>
          <a:r>
            <a:rPr lang="en-GB" dirty="0">
              <a:latin typeface="+mn-lt"/>
            </a:rPr>
            <a:t>An ongoing pattern</a:t>
          </a:r>
          <a:endParaRPr lang="en-GB"/>
        </a:p>
      </dgm:t>
    </dgm:pt>
    <dgm:pt modelId="{D0DA1DB0-1FA0-4F4E-BDDD-D272E6D00605}" type="parTrans" cxnId="{A5C33C70-9ED6-4B45-9A40-C3EBA0651494}">
      <dgm:prSet/>
      <dgm:spPr/>
      <dgm:t>
        <a:bodyPr/>
        <a:lstStyle/>
        <a:p>
          <a:endParaRPr lang="en-GB"/>
        </a:p>
      </dgm:t>
    </dgm:pt>
    <dgm:pt modelId="{3E6BE505-0F98-4E6E-8BD1-977064792C63}" type="sibTrans" cxnId="{A5C33C70-9ED6-4B45-9A40-C3EBA0651494}">
      <dgm:prSet/>
      <dgm:spPr/>
      <dgm:t>
        <a:bodyPr/>
        <a:lstStyle/>
        <a:p>
          <a:endParaRPr lang="en-GB"/>
        </a:p>
      </dgm:t>
    </dgm:pt>
    <dgm:pt modelId="{481C98B2-DABB-4A93-995C-43B4E4C8C357}">
      <dgm:prSet/>
      <dgm:spPr/>
      <dgm:t>
        <a:bodyPr/>
        <a:lstStyle/>
        <a:p>
          <a:r>
            <a:rPr lang="en-GB" dirty="0">
              <a:latin typeface="+mn-lt"/>
            </a:rPr>
            <a:t>A hunch</a:t>
          </a:r>
          <a:endParaRPr lang="en-GB"/>
        </a:p>
      </dgm:t>
    </dgm:pt>
    <dgm:pt modelId="{3F8E84C9-473B-44EF-867B-BFF39943EE4D}" type="parTrans" cxnId="{CF0F704A-3E8D-4C80-9607-068AD919B052}">
      <dgm:prSet/>
      <dgm:spPr/>
      <dgm:t>
        <a:bodyPr/>
        <a:lstStyle/>
        <a:p>
          <a:endParaRPr lang="en-GB"/>
        </a:p>
      </dgm:t>
    </dgm:pt>
    <dgm:pt modelId="{7A109E7B-3E24-4287-AB54-EA838F09B404}" type="sibTrans" cxnId="{CF0F704A-3E8D-4C80-9607-068AD919B052}">
      <dgm:prSet/>
      <dgm:spPr/>
      <dgm:t>
        <a:bodyPr/>
        <a:lstStyle/>
        <a:p>
          <a:endParaRPr lang="en-GB"/>
        </a:p>
      </dgm:t>
    </dgm:pt>
    <dgm:pt modelId="{3F79481B-C873-4FC4-A504-BCB1F351D6C7}">
      <dgm:prSet/>
      <dgm:spPr/>
      <dgm:t>
        <a:bodyPr/>
        <a:lstStyle/>
        <a:p>
          <a:r>
            <a:rPr lang="en-GB" dirty="0">
              <a:latin typeface="+mn-lt"/>
            </a:rPr>
            <a:t>A curiosity</a:t>
          </a:r>
          <a:endParaRPr lang="en-GB"/>
        </a:p>
      </dgm:t>
    </dgm:pt>
    <dgm:pt modelId="{04499B1F-1E82-494D-9DFE-497EEF6D42D3}" type="parTrans" cxnId="{DE031FB3-51CF-44B4-AD44-C56AA401E5DE}">
      <dgm:prSet/>
      <dgm:spPr/>
      <dgm:t>
        <a:bodyPr/>
        <a:lstStyle/>
        <a:p>
          <a:endParaRPr lang="en-GB"/>
        </a:p>
      </dgm:t>
    </dgm:pt>
    <dgm:pt modelId="{0F1B9AA8-27AA-43A9-A185-2281A8DED149}" type="sibTrans" cxnId="{DE031FB3-51CF-44B4-AD44-C56AA401E5DE}">
      <dgm:prSet/>
      <dgm:spPr/>
      <dgm:t>
        <a:bodyPr/>
        <a:lstStyle/>
        <a:p>
          <a:endParaRPr lang="en-GB"/>
        </a:p>
      </dgm:t>
    </dgm:pt>
    <dgm:pt modelId="{4BC8E25F-EA48-4A88-A70D-6C5467E5598D}" type="pres">
      <dgm:prSet presAssocID="{326607FC-45D3-446F-BB99-BA699293ABEA}" presName="Name0" presStyleCnt="0">
        <dgm:presLayoutVars>
          <dgm:dir/>
          <dgm:resizeHandles val="exact"/>
        </dgm:presLayoutVars>
      </dgm:prSet>
      <dgm:spPr/>
      <dgm:t>
        <a:bodyPr/>
        <a:lstStyle/>
        <a:p>
          <a:endParaRPr lang="en-GB"/>
        </a:p>
      </dgm:t>
    </dgm:pt>
    <dgm:pt modelId="{AE51B749-20CB-4072-8BB4-ED2B96759BC5}" type="pres">
      <dgm:prSet presAssocID="{41DCF770-7AF6-49F7-9400-DE557630EE0C}" presName="Name5" presStyleLbl="vennNode1" presStyleIdx="0" presStyleCnt="9">
        <dgm:presLayoutVars>
          <dgm:bulletEnabled val="1"/>
        </dgm:presLayoutVars>
      </dgm:prSet>
      <dgm:spPr/>
      <dgm:t>
        <a:bodyPr/>
        <a:lstStyle/>
        <a:p>
          <a:endParaRPr lang="en-GB"/>
        </a:p>
      </dgm:t>
    </dgm:pt>
    <dgm:pt modelId="{BA7F01BC-3519-4179-AD52-5D8CD958989A}" type="pres">
      <dgm:prSet presAssocID="{E8BD1675-32B4-48D3-B7F1-56F2DC185CDD}" presName="space" presStyleCnt="0"/>
      <dgm:spPr/>
    </dgm:pt>
    <dgm:pt modelId="{D638A4F5-6B92-4AD8-999D-BCFAA8B42724}" type="pres">
      <dgm:prSet presAssocID="{F22444F4-50E2-40E6-B17B-3F11E8368F73}" presName="Name5" presStyleLbl="vennNode1" presStyleIdx="1" presStyleCnt="9">
        <dgm:presLayoutVars>
          <dgm:bulletEnabled val="1"/>
        </dgm:presLayoutVars>
      </dgm:prSet>
      <dgm:spPr/>
      <dgm:t>
        <a:bodyPr/>
        <a:lstStyle/>
        <a:p>
          <a:endParaRPr lang="en-GB"/>
        </a:p>
      </dgm:t>
    </dgm:pt>
    <dgm:pt modelId="{B3B43757-2F46-4F08-AB78-F04DC34392B5}" type="pres">
      <dgm:prSet presAssocID="{61E0BE42-B8B7-4B2D-9B7A-D625D03EB075}" presName="space" presStyleCnt="0"/>
      <dgm:spPr/>
    </dgm:pt>
    <dgm:pt modelId="{ABE7AA83-FF49-4CD0-B237-C4C1D0C95476}" type="pres">
      <dgm:prSet presAssocID="{2015D6C7-69AF-4BAC-B163-234BF91F040D}" presName="Name5" presStyleLbl="vennNode1" presStyleIdx="2" presStyleCnt="9">
        <dgm:presLayoutVars>
          <dgm:bulletEnabled val="1"/>
        </dgm:presLayoutVars>
      </dgm:prSet>
      <dgm:spPr/>
      <dgm:t>
        <a:bodyPr/>
        <a:lstStyle/>
        <a:p>
          <a:endParaRPr lang="en-GB"/>
        </a:p>
      </dgm:t>
    </dgm:pt>
    <dgm:pt modelId="{3F1B0EE7-3182-472F-90A3-02CE9127AC31}" type="pres">
      <dgm:prSet presAssocID="{DB379315-B883-456C-840F-10BE9E181CC5}" presName="space" presStyleCnt="0"/>
      <dgm:spPr/>
    </dgm:pt>
    <dgm:pt modelId="{24F39EF1-3184-49FA-8EA7-858BA1DA4D72}" type="pres">
      <dgm:prSet presAssocID="{93D84D9A-41FF-40F1-B796-76A04C74B600}" presName="Name5" presStyleLbl="vennNode1" presStyleIdx="3" presStyleCnt="9">
        <dgm:presLayoutVars>
          <dgm:bulletEnabled val="1"/>
        </dgm:presLayoutVars>
      </dgm:prSet>
      <dgm:spPr/>
      <dgm:t>
        <a:bodyPr/>
        <a:lstStyle/>
        <a:p>
          <a:endParaRPr lang="en-GB"/>
        </a:p>
      </dgm:t>
    </dgm:pt>
    <dgm:pt modelId="{338ADB51-E685-4DCF-B201-3C5DD9F8644E}" type="pres">
      <dgm:prSet presAssocID="{69B0BF59-0EDA-4229-98A4-7741357386BD}" presName="space" presStyleCnt="0"/>
      <dgm:spPr/>
    </dgm:pt>
    <dgm:pt modelId="{BC733D6A-6E46-4C64-B506-C56E1A654DE3}" type="pres">
      <dgm:prSet presAssocID="{3A829016-52AA-4092-A229-85ADDB2B8DE0}" presName="Name5" presStyleLbl="vennNode1" presStyleIdx="4" presStyleCnt="9">
        <dgm:presLayoutVars>
          <dgm:bulletEnabled val="1"/>
        </dgm:presLayoutVars>
      </dgm:prSet>
      <dgm:spPr/>
      <dgm:t>
        <a:bodyPr/>
        <a:lstStyle/>
        <a:p>
          <a:endParaRPr lang="en-GB"/>
        </a:p>
      </dgm:t>
    </dgm:pt>
    <dgm:pt modelId="{2C481889-A5E2-4C34-84B9-CADB22F5F183}" type="pres">
      <dgm:prSet presAssocID="{0380449B-86C7-4C8E-8D0F-749CA1DCD14F}" presName="space" presStyleCnt="0"/>
      <dgm:spPr/>
    </dgm:pt>
    <dgm:pt modelId="{00AE4714-2697-4AD9-AF7C-A77BC34AC63C}" type="pres">
      <dgm:prSet presAssocID="{04CDB3AF-34D2-489A-B702-39761EB832EE}" presName="Name5" presStyleLbl="vennNode1" presStyleIdx="5" presStyleCnt="9">
        <dgm:presLayoutVars>
          <dgm:bulletEnabled val="1"/>
        </dgm:presLayoutVars>
      </dgm:prSet>
      <dgm:spPr/>
      <dgm:t>
        <a:bodyPr/>
        <a:lstStyle/>
        <a:p>
          <a:endParaRPr lang="en-GB"/>
        </a:p>
      </dgm:t>
    </dgm:pt>
    <dgm:pt modelId="{FF8BD177-7DEE-4601-A49A-A1D45C0A8FB6}" type="pres">
      <dgm:prSet presAssocID="{48D95C1D-EEBE-4377-8B2B-9ADDDAECF171}" presName="space" presStyleCnt="0"/>
      <dgm:spPr/>
    </dgm:pt>
    <dgm:pt modelId="{82210FBC-D66E-46BC-9D73-043055BFA7ED}" type="pres">
      <dgm:prSet presAssocID="{2C6C5482-A85E-43D2-B91A-0C3351C70164}" presName="Name5" presStyleLbl="vennNode1" presStyleIdx="6" presStyleCnt="9">
        <dgm:presLayoutVars>
          <dgm:bulletEnabled val="1"/>
        </dgm:presLayoutVars>
      </dgm:prSet>
      <dgm:spPr/>
      <dgm:t>
        <a:bodyPr/>
        <a:lstStyle/>
        <a:p>
          <a:endParaRPr lang="en-GB"/>
        </a:p>
      </dgm:t>
    </dgm:pt>
    <dgm:pt modelId="{62C82950-687C-4D68-A758-BC999F34D1F1}" type="pres">
      <dgm:prSet presAssocID="{3E6BE505-0F98-4E6E-8BD1-977064792C63}" presName="space" presStyleCnt="0"/>
      <dgm:spPr/>
    </dgm:pt>
    <dgm:pt modelId="{9AE40A21-197F-4639-B56E-E9746E82C0CE}" type="pres">
      <dgm:prSet presAssocID="{481C98B2-DABB-4A93-995C-43B4E4C8C357}" presName="Name5" presStyleLbl="vennNode1" presStyleIdx="7" presStyleCnt="9">
        <dgm:presLayoutVars>
          <dgm:bulletEnabled val="1"/>
        </dgm:presLayoutVars>
      </dgm:prSet>
      <dgm:spPr/>
      <dgm:t>
        <a:bodyPr/>
        <a:lstStyle/>
        <a:p>
          <a:endParaRPr lang="en-GB"/>
        </a:p>
      </dgm:t>
    </dgm:pt>
    <dgm:pt modelId="{39652FDA-FC9B-4D4D-84DA-42015302825F}" type="pres">
      <dgm:prSet presAssocID="{7A109E7B-3E24-4287-AB54-EA838F09B404}" presName="space" presStyleCnt="0"/>
      <dgm:spPr/>
    </dgm:pt>
    <dgm:pt modelId="{22F689C6-B9C4-4D95-98A9-EE76EE98D8E0}" type="pres">
      <dgm:prSet presAssocID="{3F79481B-C873-4FC4-A504-BCB1F351D6C7}" presName="Name5" presStyleLbl="vennNode1" presStyleIdx="8" presStyleCnt="9">
        <dgm:presLayoutVars>
          <dgm:bulletEnabled val="1"/>
        </dgm:presLayoutVars>
      </dgm:prSet>
      <dgm:spPr/>
      <dgm:t>
        <a:bodyPr/>
        <a:lstStyle/>
        <a:p>
          <a:endParaRPr lang="en-GB"/>
        </a:p>
      </dgm:t>
    </dgm:pt>
  </dgm:ptLst>
  <dgm:cxnLst>
    <dgm:cxn modelId="{BDABDEF0-CC22-4693-AB5E-3B5B7B6019FE}" type="presOf" srcId="{3A829016-52AA-4092-A229-85ADDB2B8DE0}" destId="{BC733D6A-6E46-4C64-B506-C56E1A654DE3}" srcOrd="0" destOrd="0" presId="urn:microsoft.com/office/officeart/2005/8/layout/venn3"/>
    <dgm:cxn modelId="{CD00155C-BCD2-4435-883C-342B326CE07C}" type="presOf" srcId="{2015D6C7-69AF-4BAC-B163-234BF91F040D}" destId="{ABE7AA83-FF49-4CD0-B237-C4C1D0C95476}" srcOrd="0" destOrd="0" presId="urn:microsoft.com/office/officeart/2005/8/layout/venn3"/>
    <dgm:cxn modelId="{6418999A-4754-4B3E-82FC-1DFF5D9EE2A9}" type="presOf" srcId="{2C6C5482-A85E-43D2-B91A-0C3351C70164}" destId="{82210FBC-D66E-46BC-9D73-043055BFA7ED}" srcOrd="0" destOrd="0" presId="urn:microsoft.com/office/officeart/2005/8/layout/venn3"/>
    <dgm:cxn modelId="{26D17AEB-EAED-4F6F-AC4B-6A4F9F5980A5}" srcId="{326607FC-45D3-446F-BB99-BA699293ABEA}" destId="{41DCF770-7AF6-49F7-9400-DE557630EE0C}" srcOrd="0" destOrd="0" parTransId="{F0AB5D49-9100-4472-A42B-6DB16302D6A6}" sibTransId="{E8BD1675-32B4-48D3-B7F1-56F2DC185CDD}"/>
    <dgm:cxn modelId="{F35C94A2-7CE3-4D6F-8B1B-B8BEA1AAE60D}" srcId="{326607FC-45D3-446F-BB99-BA699293ABEA}" destId="{93D84D9A-41FF-40F1-B796-76A04C74B600}" srcOrd="3" destOrd="0" parTransId="{406D76D8-725B-4B77-84D4-A788DF505490}" sibTransId="{69B0BF59-0EDA-4229-98A4-7741357386BD}"/>
    <dgm:cxn modelId="{A5C33C70-9ED6-4B45-9A40-C3EBA0651494}" srcId="{326607FC-45D3-446F-BB99-BA699293ABEA}" destId="{2C6C5482-A85E-43D2-B91A-0C3351C70164}" srcOrd="6" destOrd="0" parTransId="{D0DA1DB0-1FA0-4F4E-BDDD-D272E6D00605}" sibTransId="{3E6BE505-0F98-4E6E-8BD1-977064792C63}"/>
    <dgm:cxn modelId="{F2FFA3E0-413E-4E97-A9C2-F22BB53A50C5}" type="presOf" srcId="{481C98B2-DABB-4A93-995C-43B4E4C8C357}" destId="{9AE40A21-197F-4639-B56E-E9746E82C0CE}" srcOrd="0" destOrd="0" presId="urn:microsoft.com/office/officeart/2005/8/layout/venn3"/>
    <dgm:cxn modelId="{32C98C41-3936-4EEC-A366-870533EB2243}" type="presOf" srcId="{F22444F4-50E2-40E6-B17B-3F11E8368F73}" destId="{D638A4F5-6B92-4AD8-999D-BCFAA8B42724}" srcOrd="0" destOrd="0" presId="urn:microsoft.com/office/officeart/2005/8/layout/venn3"/>
    <dgm:cxn modelId="{CF0F704A-3E8D-4C80-9607-068AD919B052}" srcId="{326607FC-45D3-446F-BB99-BA699293ABEA}" destId="{481C98B2-DABB-4A93-995C-43B4E4C8C357}" srcOrd="7" destOrd="0" parTransId="{3F8E84C9-473B-44EF-867B-BFF39943EE4D}" sibTransId="{7A109E7B-3E24-4287-AB54-EA838F09B404}"/>
    <dgm:cxn modelId="{76360F2E-DF25-40F2-A6DB-E89BBE248155}" srcId="{326607FC-45D3-446F-BB99-BA699293ABEA}" destId="{3A829016-52AA-4092-A229-85ADDB2B8DE0}" srcOrd="4" destOrd="0" parTransId="{8FD38EF7-3D1E-4346-8CB8-990B04769D05}" sibTransId="{0380449B-86C7-4C8E-8D0F-749CA1DCD14F}"/>
    <dgm:cxn modelId="{CC8A2841-0383-472A-8C10-967D043403BC}" type="presOf" srcId="{3F79481B-C873-4FC4-A504-BCB1F351D6C7}" destId="{22F689C6-B9C4-4D95-98A9-EE76EE98D8E0}" srcOrd="0" destOrd="0" presId="urn:microsoft.com/office/officeart/2005/8/layout/venn3"/>
    <dgm:cxn modelId="{6319ECC7-C3CB-4ECE-B340-1985043C2A97}" type="presOf" srcId="{93D84D9A-41FF-40F1-B796-76A04C74B600}" destId="{24F39EF1-3184-49FA-8EA7-858BA1DA4D72}" srcOrd="0" destOrd="0" presId="urn:microsoft.com/office/officeart/2005/8/layout/venn3"/>
    <dgm:cxn modelId="{0E5292E7-81FA-4694-A49C-125554577F93}" type="presOf" srcId="{41DCF770-7AF6-49F7-9400-DE557630EE0C}" destId="{AE51B749-20CB-4072-8BB4-ED2B96759BC5}" srcOrd="0" destOrd="0" presId="urn:microsoft.com/office/officeart/2005/8/layout/venn3"/>
    <dgm:cxn modelId="{DE031FB3-51CF-44B4-AD44-C56AA401E5DE}" srcId="{326607FC-45D3-446F-BB99-BA699293ABEA}" destId="{3F79481B-C873-4FC4-A504-BCB1F351D6C7}" srcOrd="8" destOrd="0" parTransId="{04499B1F-1E82-494D-9DFE-497EEF6D42D3}" sibTransId="{0F1B9AA8-27AA-43A9-A185-2281A8DED149}"/>
    <dgm:cxn modelId="{ED97BD18-0FB1-40F8-B326-EF12D3F7D99A}" srcId="{326607FC-45D3-446F-BB99-BA699293ABEA}" destId="{04CDB3AF-34D2-489A-B702-39761EB832EE}" srcOrd="5" destOrd="0" parTransId="{1420123E-33C2-4E27-93BF-0A6F64A38C6F}" sibTransId="{48D95C1D-EEBE-4377-8B2B-9ADDDAECF171}"/>
    <dgm:cxn modelId="{54BA2521-E96D-4B1B-8B12-FB5394A9D91E}" type="presOf" srcId="{326607FC-45D3-446F-BB99-BA699293ABEA}" destId="{4BC8E25F-EA48-4A88-A70D-6C5467E5598D}" srcOrd="0" destOrd="0" presId="urn:microsoft.com/office/officeart/2005/8/layout/venn3"/>
    <dgm:cxn modelId="{8B516B03-E93D-4336-806A-5FDAE80104EC}" srcId="{326607FC-45D3-446F-BB99-BA699293ABEA}" destId="{F22444F4-50E2-40E6-B17B-3F11E8368F73}" srcOrd="1" destOrd="0" parTransId="{48F0CDC8-82C8-4A11-BA23-563C6A3D7F12}" sibTransId="{61E0BE42-B8B7-4B2D-9B7A-D625D03EB075}"/>
    <dgm:cxn modelId="{529D73F9-1AD1-44A5-9604-AECE3D1E5735}" srcId="{326607FC-45D3-446F-BB99-BA699293ABEA}" destId="{2015D6C7-69AF-4BAC-B163-234BF91F040D}" srcOrd="2" destOrd="0" parTransId="{9C32241C-BEF0-4CF0-9120-8C62E95E0446}" sibTransId="{DB379315-B883-456C-840F-10BE9E181CC5}"/>
    <dgm:cxn modelId="{D6AB0E13-6131-43F9-BC83-0F3A78C7616A}" type="presOf" srcId="{04CDB3AF-34D2-489A-B702-39761EB832EE}" destId="{00AE4714-2697-4AD9-AF7C-A77BC34AC63C}" srcOrd="0" destOrd="0" presId="urn:microsoft.com/office/officeart/2005/8/layout/venn3"/>
    <dgm:cxn modelId="{A644FA5C-C115-4543-A405-D1E6B6128C15}" type="presParOf" srcId="{4BC8E25F-EA48-4A88-A70D-6C5467E5598D}" destId="{AE51B749-20CB-4072-8BB4-ED2B96759BC5}" srcOrd="0" destOrd="0" presId="urn:microsoft.com/office/officeart/2005/8/layout/venn3"/>
    <dgm:cxn modelId="{B6A84278-6C04-4373-AA1F-4734258EEECD}" type="presParOf" srcId="{4BC8E25F-EA48-4A88-A70D-6C5467E5598D}" destId="{BA7F01BC-3519-4179-AD52-5D8CD958989A}" srcOrd="1" destOrd="0" presId="urn:microsoft.com/office/officeart/2005/8/layout/venn3"/>
    <dgm:cxn modelId="{20C60444-8FD2-4562-997F-B28963CD069F}" type="presParOf" srcId="{4BC8E25F-EA48-4A88-A70D-6C5467E5598D}" destId="{D638A4F5-6B92-4AD8-999D-BCFAA8B42724}" srcOrd="2" destOrd="0" presId="urn:microsoft.com/office/officeart/2005/8/layout/venn3"/>
    <dgm:cxn modelId="{DAF5428B-C1C3-4DA5-B6D5-3BFA16D121A9}" type="presParOf" srcId="{4BC8E25F-EA48-4A88-A70D-6C5467E5598D}" destId="{B3B43757-2F46-4F08-AB78-F04DC34392B5}" srcOrd="3" destOrd="0" presId="urn:microsoft.com/office/officeart/2005/8/layout/venn3"/>
    <dgm:cxn modelId="{EEB6F4F4-65C6-46DA-8856-DA7522CE821E}" type="presParOf" srcId="{4BC8E25F-EA48-4A88-A70D-6C5467E5598D}" destId="{ABE7AA83-FF49-4CD0-B237-C4C1D0C95476}" srcOrd="4" destOrd="0" presId="urn:microsoft.com/office/officeart/2005/8/layout/venn3"/>
    <dgm:cxn modelId="{5BB7EFCC-1377-4864-9A57-DD31FC771D8C}" type="presParOf" srcId="{4BC8E25F-EA48-4A88-A70D-6C5467E5598D}" destId="{3F1B0EE7-3182-472F-90A3-02CE9127AC31}" srcOrd="5" destOrd="0" presId="urn:microsoft.com/office/officeart/2005/8/layout/venn3"/>
    <dgm:cxn modelId="{136E3C09-4AAD-40E5-9415-14FA71879749}" type="presParOf" srcId="{4BC8E25F-EA48-4A88-A70D-6C5467E5598D}" destId="{24F39EF1-3184-49FA-8EA7-858BA1DA4D72}" srcOrd="6" destOrd="0" presId="urn:microsoft.com/office/officeart/2005/8/layout/venn3"/>
    <dgm:cxn modelId="{17CA0894-9C29-4D0C-8F5A-4B26BCC27D44}" type="presParOf" srcId="{4BC8E25F-EA48-4A88-A70D-6C5467E5598D}" destId="{338ADB51-E685-4DCF-B201-3C5DD9F8644E}" srcOrd="7" destOrd="0" presId="urn:microsoft.com/office/officeart/2005/8/layout/venn3"/>
    <dgm:cxn modelId="{535515EC-2A14-4358-AC37-9A69D7A3F7DC}" type="presParOf" srcId="{4BC8E25F-EA48-4A88-A70D-6C5467E5598D}" destId="{BC733D6A-6E46-4C64-B506-C56E1A654DE3}" srcOrd="8" destOrd="0" presId="urn:microsoft.com/office/officeart/2005/8/layout/venn3"/>
    <dgm:cxn modelId="{652A7D8A-E59A-4D3D-A79B-F93B3CAD9B60}" type="presParOf" srcId="{4BC8E25F-EA48-4A88-A70D-6C5467E5598D}" destId="{2C481889-A5E2-4C34-84B9-CADB22F5F183}" srcOrd="9" destOrd="0" presId="urn:microsoft.com/office/officeart/2005/8/layout/venn3"/>
    <dgm:cxn modelId="{B824FFEC-8D16-4C9C-B707-EC730CA592D2}" type="presParOf" srcId="{4BC8E25F-EA48-4A88-A70D-6C5467E5598D}" destId="{00AE4714-2697-4AD9-AF7C-A77BC34AC63C}" srcOrd="10" destOrd="0" presId="urn:microsoft.com/office/officeart/2005/8/layout/venn3"/>
    <dgm:cxn modelId="{762B3613-D1B7-4B4C-B8F5-A809A84CE9AD}" type="presParOf" srcId="{4BC8E25F-EA48-4A88-A70D-6C5467E5598D}" destId="{FF8BD177-7DEE-4601-A49A-A1D45C0A8FB6}" srcOrd="11" destOrd="0" presId="urn:microsoft.com/office/officeart/2005/8/layout/venn3"/>
    <dgm:cxn modelId="{01FAC243-6E78-48D1-A3E2-A66250E8C4A0}" type="presParOf" srcId="{4BC8E25F-EA48-4A88-A70D-6C5467E5598D}" destId="{82210FBC-D66E-46BC-9D73-043055BFA7ED}" srcOrd="12" destOrd="0" presId="urn:microsoft.com/office/officeart/2005/8/layout/venn3"/>
    <dgm:cxn modelId="{8344CAF0-1751-4AB0-A5A2-7DA2BB73A9AD}" type="presParOf" srcId="{4BC8E25F-EA48-4A88-A70D-6C5467E5598D}" destId="{62C82950-687C-4D68-A758-BC999F34D1F1}" srcOrd="13" destOrd="0" presId="urn:microsoft.com/office/officeart/2005/8/layout/venn3"/>
    <dgm:cxn modelId="{313C5C61-BF44-481C-9832-203EAC03C32F}" type="presParOf" srcId="{4BC8E25F-EA48-4A88-A70D-6C5467E5598D}" destId="{9AE40A21-197F-4639-B56E-E9746E82C0CE}" srcOrd="14" destOrd="0" presId="urn:microsoft.com/office/officeart/2005/8/layout/venn3"/>
    <dgm:cxn modelId="{43A63139-62E3-4874-A028-D66193558FE2}" type="presParOf" srcId="{4BC8E25F-EA48-4A88-A70D-6C5467E5598D}" destId="{39652FDA-FC9B-4D4D-84DA-42015302825F}" srcOrd="15" destOrd="0" presId="urn:microsoft.com/office/officeart/2005/8/layout/venn3"/>
    <dgm:cxn modelId="{99031F0A-FCEA-4098-A616-B4A5CD890B2F}" type="presParOf" srcId="{4BC8E25F-EA48-4A88-A70D-6C5467E5598D}" destId="{22F689C6-B9C4-4D95-98A9-EE76EE98D8E0}" srcOrd="16" destOrd="0" presId="urn:microsoft.com/office/officeart/2005/8/layout/venn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3A84D835-ED2C-43E1-843A-00CE6EFBD587}" type="doc">
      <dgm:prSet loTypeId="urn:microsoft.com/office/officeart/2005/8/layout/cycle1" loCatId="cycle" qsTypeId="urn:microsoft.com/office/officeart/2005/8/quickstyle/simple5" qsCatId="simple" csTypeId="urn:microsoft.com/office/officeart/2005/8/colors/colorful1" csCatId="colorful" phldr="1"/>
      <dgm:spPr/>
      <dgm:t>
        <a:bodyPr/>
        <a:lstStyle/>
        <a:p>
          <a:endParaRPr lang="en-GB"/>
        </a:p>
      </dgm:t>
    </dgm:pt>
    <dgm:pt modelId="{F92377FC-88A0-4C75-98DC-A4B2B449EC51}">
      <dgm:prSet phldrT="[Text]"/>
      <dgm:spPr/>
      <dgm:t>
        <a:bodyPr/>
        <a:lstStyle/>
        <a:p>
          <a:r>
            <a:rPr lang="en-GB"/>
            <a:t>Identify the focus</a:t>
          </a:r>
        </a:p>
      </dgm:t>
    </dgm:pt>
    <dgm:pt modelId="{04753CB4-BC5D-4D12-B9DA-4B544EC12862}" type="parTrans" cxnId="{61CE6057-2A80-4F95-B35C-14C21B069D76}">
      <dgm:prSet/>
      <dgm:spPr/>
      <dgm:t>
        <a:bodyPr/>
        <a:lstStyle/>
        <a:p>
          <a:endParaRPr lang="en-GB"/>
        </a:p>
      </dgm:t>
    </dgm:pt>
    <dgm:pt modelId="{EF7C3BBD-2477-4380-A065-A1187B78EC6B}" type="sibTrans" cxnId="{61CE6057-2A80-4F95-B35C-14C21B069D76}">
      <dgm:prSet/>
      <dgm:spPr/>
      <dgm:t>
        <a:bodyPr/>
        <a:lstStyle/>
        <a:p>
          <a:endParaRPr lang="en-GB"/>
        </a:p>
      </dgm:t>
    </dgm:pt>
    <dgm:pt modelId="{DB3F4C85-B5F9-4B19-9100-4A1D0FEF9830}">
      <dgm:prSet phldrT="[Text]"/>
      <dgm:spPr/>
      <dgm:t>
        <a:bodyPr/>
        <a:lstStyle/>
        <a:p>
          <a:r>
            <a:rPr lang="en-GB"/>
            <a:t>Analysing data</a:t>
          </a:r>
        </a:p>
      </dgm:t>
    </dgm:pt>
    <dgm:pt modelId="{1600F70D-BC76-4855-846C-9301D1029C38}" type="parTrans" cxnId="{2CC4A487-99E5-4603-91D4-896932334332}">
      <dgm:prSet/>
      <dgm:spPr/>
      <dgm:t>
        <a:bodyPr/>
        <a:lstStyle/>
        <a:p>
          <a:endParaRPr lang="en-GB"/>
        </a:p>
      </dgm:t>
    </dgm:pt>
    <dgm:pt modelId="{E41783D6-90EA-4ECA-AF3C-C9E8985B0C78}" type="sibTrans" cxnId="{2CC4A487-99E5-4603-91D4-896932334332}">
      <dgm:prSet/>
      <dgm:spPr/>
      <dgm:t>
        <a:bodyPr/>
        <a:lstStyle/>
        <a:p>
          <a:endParaRPr lang="en-GB"/>
        </a:p>
      </dgm:t>
    </dgm:pt>
    <dgm:pt modelId="{A15D1148-C2C1-4CC0-AF3C-7E469B5D67DB}">
      <dgm:prSet phldrT="[Text]"/>
      <dgm:spPr/>
      <dgm:t>
        <a:bodyPr/>
        <a:lstStyle/>
        <a:p>
          <a:r>
            <a:rPr lang="en-GB" dirty="0"/>
            <a:t>Evaluate and report the results</a:t>
          </a:r>
        </a:p>
      </dgm:t>
    </dgm:pt>
    <dgm:pt modelId="{B81EC741-92C5-4829-81EF-7CB197BA63C3}" type="parTrans" cxnId="{504997D7-5E3A-448C-92C8-2DB66D5C3A43}">
      <dgm:prSet/>
      <dgm:spPr/>
      <dgm:t>
        <a:bodyPr/>
        <a:lstStyle/>
        <a:p>
          <a:endParaRPr lang="en-GB"/>
        </a:p>
      </dgm:t>
    </dgm:pt>
    <dgm:pt modelId="{B87E710B-3175-4368-8C06-C770A2D02B4A}" type="sibTrans" cxnId="{504997D7-5E3A-448C-92C8-2DB66D5C3A43}">
      <dgm:prSet/>
      <dgm:spPr/>
      <dgm:t>
        <a:bodyPr/>
        <a:lstStyle/>
        <a:p>
          <a:endParaRPr lang="en-GB"/>
        </a:p>
      </dgm:t>
    </dgm:pt>
    <dgm:pt modelId="{3BA778D3-8F17-4717-9C32-0ABC23196657}">
      <dgm:prSet phldrT="[Text]"/>
      <dgm:spPr/>
      <dgm:t>
        <a:bodyPr/>
        <a:lstStyle/>
        <a:p>
          <a:r>
            <a:rPr lang="en-GB"/>
            <a:t>Take informed action</a:t>
          </a:r>
        </a:p>
      </dgm:t>
    </dgm:pt>
    <dgm:pt modelId="{146F664D-8FB4-4094-8BE5-87CEE16F7EF0}" type="parTrans" cxnId="{AF8678E3-7384-426D-846D-6CA37E51F909}">
      <dgm:prSet/>
      <dgm:spPr/>
      <dgm:t>
        <a:bodyPr/>
        <a:lstStyle/>
        <a:p>
          <a:endParaRPr lang="en-GB"/>
        </a:p>
      </dgm:t>
    </dgm:pt>
    <dgm:pt modelId="{D27F5E30-E99E-4276-88B2-231C17614F03}" type="sibTrans" cxnId="{AF8678E3-7384-426D-846D-6CA37E51F909}">
      <dgm:prSet/>
      <dgm:spPr/>
      <dgm:t>
        <a:bodyPr/>
        <a:lstStyle/>
        <a:p>
          <a:endParaRPr lang="en-GB">
            <a:solidFill>
              <a:schemeClr val="bg1"/>
            </a:solidFill>
          </a:endParaRPr>
        </a:p>
      </dgm:t>
      <dgm:extLst>
        <a:ext uri="{E40237B7-FDA0-4F09-8148-C483321AD2D9}">
          <dgm14:cNvPr xmlns:dgm14="http://schemas.microsoft.com/office/drawing/2010/diagram" id="0" name="">
            <a:hlinkClick xmlns:r="http://schemas.openxmlformats.org/officeDocument/2006/relationships" r:id="rId1"/>
          </dgm14:cNvPr>
        </a:ext>
      </dgm:extLst>
    </dgm:pt>
    <dgm:pt modelId="{31AB061C-A0DA-4D54-9753-E95997D96FF3}">
      <dgm:prSet/>
      <dgm:spPr/>
      <dgm:t>
        <a:bodyPr/>
        <a:lstStyle/>
        <a:p>
          <a:r>
            <a:rPr lang="en-GB"/>
            <a:t>Use research to inform your thinking</a:t>
          </a:r>
        </a:p>
      </dgm:t>
    </dgm:pt>
    <dgm:pt modelId="{9A613B10-57F8-471A-9F26-9F1D45C794C7}" type="parTrans" cxnId="{CDF1D99C-68D5-4CE0-9BB8-88537B7066B8}">
      <dgm:prSet/>
      <dgm:spPr/>
      <dgm:t>
        <a:bodyPr/>
        <a:lstStyle/>
        <a:p>
          <a:endParaRPr lang="en-GB"/>
        </a:p>
      </dgm:t>
    </dgm:pt>
    <dgm:pt modelId="{27C77376-F56B-4CB0-BDFC-F43A5C545819}" type="sibTrans" cxnId="{CDF1D99C-68D5-4CE0-9BB8-88537B7066B8}">
      <dgm:prSet/>
      <dgm:spPr/>
      <dgm:t>
        <a:bodyPr/>
        <a:lstStyle/>
        <a:p>
          <a:endParaRPr lang="en-GB"/>
        </a:p>
      </dgm:t>
    </dgm:pt>
    <dgm:pt modelId="{2AECFEB1-F237-473A-8878-D742CA1CC09E}">
      <dgm:prSet/>
      <dgm:spPr/>
      <dgm:t>
        <a:bodyPr/>
        <a:lstStyle/>
        <a:p>
          <a:r>
            <a:rPr lang="en-GB"/>
            <a:t>Gather data</a:t>
          </a:r>
        </a:p>
      </dgm:t>
    </dgm:pt>
    <dgm:pt modelId="{682B49B5-530F-435A-9F11-161C15D4E9A6}" type="parTrans" cxnId="{B5C02194-1988-470C-8A46-7BBD0BBAB278}">
      <dgm:prSet/>
      <dgm:spPr/>
      <dgm:t>
        <a:bodyPr/>
        <a:lstStyle/>
        <a:p>
          <a:endParaRPr lang="en-GB"/>
        </a:p>
      </dgm:t>
    </dgm:pt>
    <dgm:pt modelId="{5035498A-4685-43AC-BB31-747B9D76481A}" type="sibTrans" cxnId="{B5C02194-1988-470C-8A46-7BBD0BBAB278}">
      <dgm:prSet/>
      <dgm:spPr/>
      <dgm:t>
        <a:bodyPr/>
        <a:lstStyle/>
        <a:p>
          <a:endParaRPr lang="en-GB"/>
        </a:p>
      </dgm:t>
    </dgm:pt>
    <dgm:pt modelId="{0A427E9B-AF12-4EBF-98C4-0C6697C4258F}">
      <dgm:prSet/>
      <dgm:spPr/>
      <dgm:t>
        <a:bodyPr/>
        <a:lstStyle/>
        <a:p>
          <a:r>
            <a:rPr lang="en-GB" dirty="0"/>
            <a:t>Identify your  specific focus</a:t>
          </a:r>
        </a:p>
      </dgm:t>
    </dgm:pt>
    <dgm:pt modelId="{0A9858DA-9366-4CBC-A5D8-04E0CF015F29}" type="parTrans" cxnId="{C9EAFC1C-2397-421B-8ACE-C56A3442D79E}">
      <dgm:prSet/>
      <dgm:spPr/>
      <dgm:t>
        <a:bodyPr/>
        <a:lstStyle/>
        <a:p>
          <a:endParaRPr lang="en-GB"/>
        </a:p>
      </dgm:t>
    </dgm:pt>
    <dgm:pt modelId="{5B73B42C-8848-4FDB-B699-AB90A03CD23F}" type="sibTrans" cxnId="{C9EAFC1C-2397-421B-8ACE-C56A3442D79E}">
      <dgm:prSet/>
      <dgm:spPr/>
      <dgm:t>
        <a:bodyPr/>
        <a:lstStyle/>
        <a:p>
          <a:endParaRPr lang="en-GB"/>
        </a:p>
      </dgm:t>
    </dgm:pt>
    <dgm:pt modelId="{FB087955-32D4-4E22-933F-8D73AF576CC7}">
      <dgm:prSet/>
      <dgm:spPr/>
      <dgm:t>
        <a:bodyPr/>
        <a:lstStyle/>
        <a:p>
          <a:r>
            <a:rPr lang="en-GB"/>
            <a:t>Plan and implement your intervention</a:t>
          </a:r>
        </a:p>
      </dgm:t>
    </dgm:pt>
    <dgm:pt modelId="{591630C6-763F-474A-A374-DD361C6F8FB1}" type="parTrans" cxnId="{1CA1A93A-9CC3-4297-AC47-E1A40DB80B67}">
      <dgm:prSet/>
      <dgm:spPr/>
      <dgm:t>
        <a:bodyPr/>
        <a:lstStyle/>
        <a:p>
          <a:endParaRPr lang="en-GB"/>
        </a:p>
      </dgm:t>
    </dgm:pt>
    <dgm:pt modelId="{04061597-53A2-43F2-BF43-A1AAFDAA7386}" type="sibTrans" cxnId="{1CA1A93A-9CC3-4297-AC47-E1A40DB80B67}">
      <dgm:prSet/>
      <dgm:spPr/>
      <dgm:t>
        <a:bodyPr/>
        <a:lstStyle/>
        <a:p>
          <a:endParaRPr lang="en-GB"/>
        </a:p>
      </dgm:t>
    </dgm:pt>
    <dgm:pt modelId="{7F31FE60-236A-4A53-B4B2-0D48ACF31346}" type="pres">
      <dgm:prSet presAssocID="{3A84D835-ED2C-43E1-843A-00CE6EFBD587}" presName="cycle" presStyleCnt="0">
        <dgm:presLayoutVars>
          <dgm:dir/>
          <dgm:resizeHandles val="exact"/>
        </dgm:presLayoutVars>
      </dgm:prSet>
      <dgm:spPr/>
      <dgm:t>
        <a:bodyPr/>
        <a:lstStyle/>
        <a:p>
          <a:endParaRPr lang="en-GB"/>
        </a:p>
      </dgm:t>
    </dgm:pt>
    <dgm:pt modelId="{9089550C-90D4-40C3-81F1-63549112CD93}" type="pres">
      <dgm:prSet presAssocID="{F92377FC-88A0-4C75-98DC-A4B2B449EC51}" presName="dummy" presStyleCnt="0"/>
      <dgm:spPr/>
    </dgm:pt>
    <dgm:pt modelId="{063D204F-6A80-4B33-B080-3495222F2F9F}" type="pres">
      <dgm:prSet presAssocID="{F92377FC-88A0-4C75-98DC-A4B2B449EC51}" presName="node" presStyleLbl="revTx" presStyleIdx="0" presStyleCnt="8">
        <dgm:presLayoutVars>
          <dgm:bulletEnabled val="1"/>
        </dgm:presLayoutVars>
      </dgm:prSet>
      <dgm:spPr/>
      <dgm:t>
        <a:bodyPr/>
        <a:lstStyle/>
        <a:p>
          <a:endParaRPr lang="en-GB"/>
        </a:p>
      </dgm:t>
    </dgm:pt>
    <dgm:pt modelId="{A6827296-F23B-4256-A1E7-1B936621C44F}" type="pres">
      <dgm:prSet presAssocID="{EF7C3BBD-2477-4380-A065-A1187B78EC6B}" presName="sibTrans" presStyleLbl="node1" presStyleIdx="0" presStyleCnt="8"/>
      <dgm:spPr/>
      <dgm:t>
        <a:bodyPr/>
        <a:lstStyle/>
        <a:p>
          <a:endParaRPr lang="en-GB"/>
        </a:p>
      </dgm:t>
    </dgm:pt>
    <dgm:pt modelId="{A0232EB7-8E83-4B9D-BA44-C540A1B08B8D}" type="pres">
      <dgm:prSet presAssocID="{31AB061C-A0DA-4D54-9753-E95997D96FF3}" presName="dummy" presStyleCnt="0"/>
      <dgm:spPr/>
    </dgm:pt>
    <dgm:pt modelId="{6A020916-0EA6-433F-A9DA-3C007FCEA890}" type="pres">
      <dgm:prSet presAssocID="{31AB061C-A0DA-4D54-9753-E95997D96FF3}" presName="node" presStyleLbl="revTx" presStyleIdx="1" presStyleCnt="8">
        <dgm:presLayoutVars>
          <dgm:bulletEnabled val="1"/>
        </dgm:presLayoutVars>
      </dgm:prSet>
      <dgm:spPr/>
      <dgm:t>
        <a:bodyPr/>
        <a:lstStyle/>
        <a:p>
          <a:endParaRPr lang="en-GB"/>
        </a:p>
      </dgm:t>
    </dgm:pt>
    <dgm:pt modelId="{700E581D-E21A-460D-9C40-1F0766AB1FED}" type="pres">
      <dgm:prSet presAssocID="{27C77376-F56B-4CB0-BDFC-F43A5C545819}" presName="sibTrans" presStyleLbl="node1" presStyleIdx="1" presStyleCnt="8"/>
      <dgm:spPr/>
      <dgm:t>
        <a:bodyPr/>
        <a:lstStyle/>
        <a:p>
          <a:endParaRPr lang="en-GB"/>
        </a:p>
      </dgm:t>
    </dgm:pt>
    <dgm:pt modelId="{8645E32D-5C82-4C67-A9E2-D903E46ED135}" type="pres">
      <dgm:prSet presAssocID="{0A427E9B-AF12-4EBF-98C4-0C6697C4258F}" presName="dummy" presStyleCnt="0"/>
      <dgm:spPr/>
    </dgm:pt>
    <dgm:pt modelId="{20EEFFE4-9897-4F80-AF63-241CC07CB6D7}" type="pres">
      <dgm:prSet presAssocID="{0A427E9B-AF12-4EBF-98C4-0C6697C4258F}" presName="node" presStyleLbl="revTx" presStyleIdx="2" presStyleCnt="8">
        <dgm:presLayoutVars>
          <dgm:bulletEnabled val="1"/>
        </dgm:presLayoutVars>
      </dgm:prSet>
      <dgm:spPr/>
      <dgm:t>
        <a:bodyPr/>
        <a:lstStyle/>
        <a:p>
          <a:endParaRPr lang="en-GB"/>
        </a:p>
      </dgm:t>
    </dgm:pt>
    <dgm:pt modelId="{7BEDE93D-0F3B-4248-849A-657D28BFE6AD}" type="pres">
      <dgm:prSet presAssocID="{5B73B42C-8848-4FDB-B699-AB90A03CD23F}" presName="sibTrans" presStyleLbl="node1" presStyleIdx="2" presStyleCnt="8"/>
      <dgm:spPr/>
      <dgm:t>
        <a:bodyPr/>
        <a:lstStyle/>
        <a:p>
          <a:endParaRPr lang="en-GB"/>
        </a:p>
      </dgm:t>
    </dgm:pt>
    <dgm:pt modelId="{59A1B146-3ECA-419C-9F0B-ADE5B6895AFF}" type="pres">
      <dgm:prSet presAssocID="{FB087955-32D4-4E22-933F-8D73AF576CC7}" presName="dummy" presStyleCnt="0"/>
      <dgm:spPr/>
    </dgm:pt>
    <dgm:pt modelId="{AEF7D797-4B5F-4B2F-A359-52EC95D28190}" type="pres">
      <dgm:prSet presAssocID="{FB087955-32D4-4E22-933F-8D73AF576CC7}" presName="node" presStyleLbl="revTx" presStyleIdx="3" presStyleCnt="8">
        <dgm:presLayoutVars>
          <dgm:bulletEnabled val="1"/>
        </dgm:presLayoutVars>
      </dgm:prSet>
      <dgm:spPr/>
      <dgm:t>
        <a:bodyPr/>
        <a:lstStyle/>
        <a:p>
          <a:endParaRPr lang="en-GB"/>
        </a:p>
      </dgm:t>
    </dgm:pt>
    <dgm:pt modelId="{990C8943-9765-43D2-9B30-574A65396683}" type="pres">
      <dgm:prSet presAssocID="{04061597-53A2-43F2-BF43-A1AAFDAA7386}" presName="sibTrans" presStyleLbl="node1" presStyleIdx="3" presStyleCnt="8"/>
      <dgm:spPr/>
      <dgm:t>
        <a:bodyPr/>
        <a:lstStyle/>
        <a:p>
          <a:endParaRPr lang="en-GB"/>
        </a:p>
      </dgm:t>
    </dgm:pt>
    <dgm:pt modelId="{9138DF6C-1700-4470-B662-956A468277A6}" type="pres">
      <dgm:prSet presAssocID="{2AECFEB1-F237-473A-8878-D742CA1CC09E}" presName="dummy" presStyleCnt="0"/>
      <dgm:spPr/>
    </dgm:pt>
    <dgm:pt modelId="{1A1690DA-0499-4C26-93FF-B3F1C30CEDEF}" type="pres">
      <dgm:prSet presAssocID="{2AECFEB1-F237-473A-8878-D742CA1CC09E}" presName="node" presStyleLbl="revTx" presStyleIdx="4" presStyleCnt="8">
        <dgm:presLayoutVars>
          <dgm:bulletEnabled val="1"/>
        </dgm:presLayoutVars>
      </dgm:prSet>
      <dgm:spPr/>
      <dgm:t>
        <a:bodyPr/>
        <a:lstStyle/>
        <a:p>
          <a:endParaRPr lang="en-GB"/>
        </a:p>
      </dgm:t>
    </dgm:pt>
    <dgm:pt modelId="{B8850BB7-9C71-4CF2-B4C9-A02790882F9F}" type="pres">
      <dgm:prSet presAssocID="{5035498A-4685-43AC-BB31-747B9D76481A}" presName="sibTrans" presStyleLbl="node1" presStyleIdx="4" presStyleCnt="8"/>
      <dgm:spPr/>
      <dgm:t>
        <a:bodyPr/>
        <a:lstStyle/>
        <a:p>
          <a:endParaRPr lang="en-GB"/>
        </a:p>
      </dgm:t>
    </dgm:pt>
    <dgm:pt modelId="{405164BD-90C1-46E0-9CCC-D68CEF15682F}" type="pres">
      <dgm:prSet presAssocID="{DB3F4C85-B5F9-4B19-9100-4A1D0FEF9830}" presName="dummy" presStyleCnt="0"/>
      <dgm:spPr/>
    </dgm:pt>
    <dgm:pt modelId="{BA193645-13E7-4362-BBD3-88EC1553FA0A}" type="pres">
      <dgm:prSet presAssocID="{DB3F4C85-B5F9-4B19-9100-4A1D0FEF9830}" presName="node" presStyleLbl="revTx" presStyleIdx="5" presStyleCnt="8">
        <dgm:presLayoutVars>
          <dgm:bulletEnabled val="1"/>
        </dgm:presLayoutVars>
      </dgm:prSet>
      <dgm:spPr/>
      <dgm:t>
        <a:bodyPr/>
        <a:lstStyle/>
        <a:p>
          <a:endParaRPr lang="en-GB"/>
        </a:p>
      </dgm:t>
    </dgm:pt>
    <dgm:pt modelId="{336BB304-92F8-4A46-8AB4-D1FD688D60C5}" type="pres">
      <dgm:prSet presAssocID="{E41783D6-90EA-4ECA-AF3C-C9E8985B0C78}" presName="sibTrans" presStyleLbl="node1" presStyleIdx="5" presStyleCnt="8"/>
      <dgm:spPr/>
      <dgm:t>
        <a:bodyPr/>
        <a:lstStyle/>
        <a:p>
          <a:endParaRPr lang="en-GB"/>
        </a:p>
      </dgm:t>
    </dgm:pt>
    <dgm:pt modelId="{442D8C78-2A3E-4C2C-BC0C-E7315E0E871E}" type="pres">
      <dgm:prSet presAssocID="{A15D1148-C2C1-4CC0-AF3C-7E469B5D67DB}" presName="dummy" presStyleCnt="0"/>
      <dgm:spPr/>
    </dgm:pt>
    <dgm:pt modelId="{19EEF09D-4209-4F77-BCB5-7D9470406329}" type="pres">
      <dgm:prSet presAssocID="{A15D1148-C2C1-4CC0-AF3C-7E469B5D67DB}" presName="node" presStyleLbl="revTx" presStyleIdx="6" presStyleCnt="8">
        <dgm:presLayoutVars>
          <dgm:bulletEnabled val="1"/>
        </dgm:presLayoutVars>
      </dgm:prSet>
      <dgm:spPr/>
      <dgm:t>
        <a:bodyPr/>
        <a:lstStyle/>
        <a:p>
          <a:endParaRPr lang="en-GB"/>
        </a:p>
      </dgm:t>
    </dgm:pt>
    <dgm:pt modelId="{FDBAB19C-6A6B-4C05-A7E8-7AD4B243DFCB}" type="pres">
      <dgm:prSet presAssocID="{B87E710B-3175-4368-8C06-C770A2D02B4A}" presName="sibTrans" presStyleLbl="node1" presStyleIdx="6" presStyleCnt="8"/>
      <dgm:spPr/>
      <dgm:t>
        <a:bodyPr/>
        <a:lstStyle/>
        <a:p>
          <a:endParaRPr lang="en-GB"/>
        </a:p>
      </dgm:t>
    </dgm:pt>
    <dgm:pt modelId="{27B3A97E-AE85-4524-B693-D33F9F48949D}" type="pres">
      <dgm:prSet presAssocID="{3BA778D3-8F17-4717-9C32-0ABC23196657}" presName="dummy" presStyleCnt="0"/>
      <dgm:spPr/>
    </dgm:pt>
    <dgm:pt modelId="{126E4996-DA59-4DBE-9E8E-6EFC536F9240}" type="pres">
      <dgm:prSet presAssocID="{3BA778D3-8F17-4717-9C32-0ABC23196657}" presName="node" presStyleLbl="revTx" presStyleIdx="7" presStyleCnt="8">
        <dgm:presLayoutVars>
          <dgm:bulletEnabled val="1"/>
        </dgm:presLayoutVars>
      </dgm:prSet>
      <dgm:spPr/>
      <dgm:t>
        <a:bodyPr/>
        <a:lstStyle/>
        <a:p>
          <a:endParaRPr lang="en-GB"/>
        </a:p>
      </dgm:t>
    </dgm:pt>
    <dgm:pt modelId="{41C8A777-7E12-473E-B418-66F87EFF3808}" type="pres">
      <dgm:prSet presAssocID="{D27F5E30-E99E-4276-88B2-231C17614F03}" presName="sibTrans" presStyleLbl="node1" presStyleIdx="7" presStyleCnt="8" custLinFactNeighborX="610" custLinFactNeighborY="281"/>
      <dgm:spPr/>
      <dgm:t>
        <a:bodyPr/>
        <a:lstStyle/>
        <a:p>
          <a:endParaRPr lang="en-GB"/>
        </a:p>
      </dgm:t>
    </dgm:pt>
  </dgm:ptLst>
  <dgm:cxnLst>
    <dgm:cxn modelId="{B5C02194-1988-470C-8A46-7BBD0BBAB278}" srcId="{3A84D835-ED2C-43E1-843A-00CE6EFBD587}" destId="{2AECFEB1-F237-473A-8878-D742CA1CC09E}" srcOrd="4" destOrd="0" parTransId="{682B49B5-530F-435A-9F11-161C15D4E9A6}" sibTransId="{5035498A-4685-43AC-BB31-747B9D76481A}"/>
    <dgm:cxn modelId="{C9EAFC1C-2397-421B-8ACE-C56A3442D79E}" srcId="{3A84D835-ED2C-43E1-843A-00CE6EFBD587}" destId="{0A427E9B-AF12-4EBF-98C4-0C6697C4258F}" srcOrd="2" destOrd="0" parTransId="{0A9858DA-9366-4CBC-A5D8-04E0CF015F29}" sibTransId="{5B73B42C-8848-4FDB-B699-AB90A03CD23F}"/>
    <dgm:cxn modelId="{0834F0E1-D98B-4B25-A849-C5A07AFEB3F9}" type="presOf" srcId="{5B73B42C-8848-4FDB-B699-AB90A03CD23F}" destId="{7BEDE93D-0F3B-4248-849A-657D28BFE6AD}" srcOrd="0" destOrd="0" presId="urn:microsoft.com/office/officeart/2005/8/layout/cycle1"/>
    <dgm:cxn modelId="{A2DEB08A-0DAE-4CD5-9FAE-A2D74ED3C4A9}" type="presOf" srcId="{2AECFEB1-F237-473A-8878-D742CA1CC09E}" destId="{1A1690DA-0499-4C26-93FF-B3F1C30CEDEF}" srcOrd="0" destOrd="0" presId="urn:microsoft.com/office/officeart/2005/8/layout/cycle1"/>
    <dgm:cxn modelId="{CDF1D99C-68D5-4CE0-9BB8-88537B7066B8}" srcId="{3A84D835-ED2C-43E1-843A-00CE6EFBD587}" destId="{31AB061C-A0DA-4D54-9753-E95997D96FF3}" srcOrd="1" destOrd="0" parTransId="{9A613B10-57F8-471A-9F26-9F1D45C794C7}" sibTransId="{27C77376-F56B-4CB0-BDFC-F43A5C545819}"/>
    <dgm:cxn modelId="{F8D7E4B3-B48C-4D2C-A50B-19835D1932D8}" type="presOf" srcId="{A15D1148-C2C1-4CC0-AF3C-7E469B5D67DB}" destId="{19EEF09D-4209-4F77-BCB5-7D9470406329}" srcOrd="0" destOrd="0" presId="urn:microsoft.com/office/officeart/2005/8/layout/cycle1"/>
    <dgm:cxn modelId="{61CE6057-2A80-4F95-B35C-14C21B069D76}" srcId="{3A84D835-ED2C-43E1-843A-00CE6EFBD587}" destId="{F92377FC-88A0-4C75-98DC-A4B2B449EC51}" srcOrd="0" destOrd="0" parTransId="{04753CB4-BC5D-4D12-B9DA-4B544EC12862}" sibTransId="{EF7C3BBD-2477-4380-A065-A1187B78EC6B}"/>
    <dgm:cxn modelId="{7DB5B000-4367-49B7-9B9D-4C62A9217B82}" type="presOf" srcId="{27C77376-F56B-4CB0-BDFC-F43A5C545819}" destId="{700E581D-E21A-460D-9C40-1F0766AB1FED}" srcOrd="0" destOrd="0" presId="urn:microsoft.com/office/officeart/2005/8/layout/cycle1"/>
    <dgm:cxn modelId="{7AA184D2-BE1E-4DA3-9965-6AF34AF5CAEC}" type="presOf" srcId="{D27F5E30-E99E-4276-88B2-231C17614F03}" destId="{41C8A777-7E12-473E-B418-66F87EFF3808}" srcOrd="0" destOrd="0" presId="urn:microsoft.com/office/officeart/2005/8/layout/cycle1"/>
    <dgm:cxn modelId="{4E8FD106-31C4-4D07-ADB3-49193717FC28}" type="presOf" srcId="{DB3F4C85-B5F9-4B19-9100-4A1D0FEF9830}" destId="{BA193645-13E7-4362-BBD3-88EC1553FA0A}" srcOrd="0" destOrd="0" presId="urn:microsoft.com/office/officeart/2005/8/layout/cycle1"/>
    <dgm:cxn modelId="{2CC4A487-99E5-4603-91D4-896932334332}" srcId="{3A84D835-ED2C-43E1-843A-00CE6EFBD587}" destId="{DB3F4C85-B5F9-4B19-9100-4A1D0FEF9830}" srcOrd="5" destOrd="0" parTransId="{1600F70D-BC76-4855-846C-9301D1029C38}" sibTransId="{E41783D6-90EA-4ECA-AF3C-C9E8985B0C78}"/>
    <dgm:cxn modelId="{38191B17-C5EB-493D-8D83-96FABE913B6D}" type="presOf" srcId="{3BA778D3-8F17-4717-9C32-0ABC23196657}" destId="{126E4996-DA59-4DBE-9E8E-6EFC536F9240}" srcOrd="0" destOrd="0" presId="urn:microsoft.com/office/officeart/2005/8/layout/cycle1"/>
    <dgm:cxn modelId="{AF8678E3-7384-426D-846D-6CA37E51F909}" srcId="{3A84D835-ED2C-43E1-843A-00CE6EFBD587}" destId="{3BA778D3-8F17-4717-9C32-0ABC23196657}" srcOrd="7" destOrd="0" parTransId="{146F664D-8FB4-4094-8BE5-87CEE16F7EF0}" sibTransId="{D27F5E30-E99E-4276-88B2-231C17614F03}"/>
    <dgm:cxn modelId="{0CEEC32B-9476-4E0F-8E86-ED5EBB14829E}" type="presOf" srcId="{31AB061C-A0DA-4D54-9753-E95997D96FF3}" destId="{6A020916-0EA6-433F-A9DA-3C007FCEA890}" srcOrd="0" destOrd="0" presId="urn:microsoft.com/office/officeart/2005/8/layout/cycle1"/>
    <dgm:cxn modelId="{C3757E9C-93C1-4373-96BB-4116AF2A2663}" type="presOf" srcId="{B87E710B-3175-4368-8C06-C770A2D02B4A}" destId="{FDBAB19C-6A6B-4C05-A7E8-7AD4B243DFCB}" srcOrd="0" destOrd="0" presId="urn:microsoft.com/office/officeart/2005/8/layout/cycle1"/>
    <dgm:cxn modelId="{DEB1A39C-D94B-480D-98A5-C92E554602F7}" type="presOf" srcId="{0A427E9B-AF12-4EBF-98C4-0C6697C4258F}" destId="{20EEFFE4-9897-4F80-AF63-241CC07CB6D7}" srcOrd="0" destOrd="0" presId="urn:microsoft.com/office/officeart/2005/8/layout/cycle1"/>
    <dgm:cxn modelId="{5216EC41-F85D-437D-9124-83111495F35E}" type="presOf" srcId="{F92377FC-88A0-4C75-98DC-A4B2B449EC51}" destId="{063D204F-6A80-4B33-B080-3495222F2F9F}" srcOrd="0" destOrd="0" presId="urn:microsoft.com/office/officeart/2005/8/layout/cycle1"/>
    <dgm:cxn modelId="{22F1FC12-C475-47EF-9B04-2F37AE3B41C7}" type="presOf" srcId="{5035498A-4685-43AC-BB31-747B9D76481A}" destId="{B8850BB7-9C71-4CF2-B4C9-A02790882F9F}" srcOrd="0" destOrd="0" presId="urn:microsoft.com/office/officeart/2005/8/layout/cycle1"/>
    <dgm:cxn modelId="{3ED86586-8F22-4B8E-A6E4-3EFE7941BC0D}" type="presOf" srcId="{04061597-53A2-43F2-BF43-A1AAFDAA7386}" destId="{990C8943-9765-43D2-9B30-574A65396683}" srcOrd="0" destOrd="0" presId="urn:microsoft.com/office/officeart/2005/8/layout/cycle1"/>
    <dgm:cxn modelId="{1CA1A93A-9CC3-4297-AC47-E1A40DB80B67}" srcId="{3A84D835-ED2C-43E1-843A-00CE6EFBD587}" destId="{FB087955-32D4-4E22-933F-8D73AF576CC7}" srcOrd="3" destOrd="0" parTransId="{591630C6-763F-474A-A374-DD361C6F8FB1}" sibTransId="{04061597-53A2-43F2-BF43-A1AAFDAA7386}"/>
    <dgm:cxn modelId="{9617BB95-0D71-4814-969F-373F7D86BB44}" type="presOf" srcId="{E41783D6-90EA-4ECA-AF3C-C9E8985B0C78}" destId="{336BB304-92F8-4A46-8AB4-D1FD688D60C5}" srcOrd="0" destOrd="0" presId="urn:microsoft.com/office/officeart/2005/8/layout/cycle1"/>
    <dgm:cxn modelId="{D9E14E3C-FEA3-4110-AF56-B550CBB65327}" type="presOf" srcId="{EF7C3BBD-2477-4380-A065-A1187B78EC6B}" destId="{A6827296-F23B-4256-A1E7-1B936621C44F}" srcOrd="0" destOrd="0" presId="urn:microsoft.com/office/officeart/2005/8/layout/cycle1"/>
    <dgm:cxn modelId="{504997D7-5E3A-448C-92C8-2DB66D5C3A43}" srcId="{3A84D835-ED2C-43E1-843A-00CE6EFBD587}" destId="{A15D1148-C2C1-4CC0-AF3C-7E469B5D67DB}" srcOrd="6" destOrd="0" parTransId="{B81EC741-92C5-4829-81EF-7CB197BA63C3}" sibTransId="{B87E710B-3175-4368-8C06-C770A2D02B4A}"/>
    <dgm:cxn modelId="{2E9BBF0A-4A71-4451-8FE2-9103B0AD24D2}" type="presOf" srcId="{3A84D835-ED2C-43E1-843A-00CE6EFBD587}" destId="{7F31FE60-236A-4A53-B4B2-0D48ACF31346}" srcOrd="0" destOrd="0" presId="urn:microsoft.com/office/officeart/2005/8/layout/cycle1"/>
    <dgm:cxn modelId="{E14C48A5-CF8F-4402-8A41-65916857E105}" type="presOf" srcId="{FB087955-32D4-4E22-933F-8D73AF576CC7}" destId="{AEF7D797-4B5F-4B2F-A359-52EC95D28190}" srcOrd="0" destOrd="0" presId="urn:microsoft.com/office/officeart/2005/8/layout/cycle1"/>
    <dgm:cxn modelId="{90EDF57D-8E63-4202-A639-F29C97895CB6}" type="presParOf" srcId="{7F31FE60-236A-4A53-B4B2-0D48ACF31346}" destId="{9089550C-90D4-40C3-81F1-63549112CD93}" srcOrd="0" destOrd="0" presId="urn:microsoft.com/office/officeart/2005/8/layout/cycle1"/>
    <dgm:cxn modelId="{F05633FF-CB64-4EFC-AEB3-AFC3A799F098}" type="presParOf" srcId="{7F31FE60-236A-4A53-B4B2-0D48ACF31346}" destId="{063D204F-6A80-4B33-B080-3495222F2F9F}" srcOrd="1" destOrd="0" presId="urn:microsoft.com/office/officeart/2005/8/layout/cycle1"/>
    <dgm:cxn modelId="{7E1BB67D-F382-4B1F-AEE6-95EC01E53B19}" type="presParOf" srcId="{7F31FE60-236A-4A53-B4B2-0D48ACF31346}" destId="{A6827296-F23B-4256-A1E7-1B936621C44F}" srcOrd="2" destOrd="0" presId="urn:microsoft.com/office/officeart/2005/8/layout/cycle1"/>
    <dgm:cxn modelId="{DD9E03B7-8811-453E-B563-4C8A5E23C779}" type="presParOf" srcId="{7F31FE60-236A-4A53-B4B2-0D48ACF31346}" destId="{A0232EB7-8E83-4B9D-BA44-C540A1B08B8D}" srcOrd="3" destOrd="0" presId="urn:microsoft.com/office/officeart/2005/8/layout/cycle1"/>
    <dgm:cxn modelId="{B7B8E29F-EFFD-45D1-A23B-D67696E94E0A}" type="presParOf" srcId="{7F31FE60-236A-4A53-B4B2-0D48ACF31346}" destId="{6A020916-0EA6-433F-A9DA-3C007FCEA890}" srcOrd="4" destOrd="0" presId="urn:microsoft.com/office/officeart/2005/8/layout/cycle1"/>
    <dgm:cxn modelId="{BE78A4D0-D866-4A30-9B8E-9F959C1B18DB}" type="presParOf" srcId="{7F31FE60-236A-4A53-B4B2-0D48ACF31346}" destId="{700E581D-E21A-460D-9C40-1F0766AB1FED}" srcOrd="5" destOrd="0" presId="urn:microsoft.com/office/officeart/2005/8/layout/cycle1"/>
    <dgm:cxn modelId="{2FC961C1-0868-431A-AE10-4C9554293430}" type="presParOf" srcId="{7F31FE60-236A-4A53-B4B2-0D48ACF31346}" destId="{8645E32D-5C82-4C67-A9E2-D903E46ED135}" srcOrd="6" destOrd="0" presId="urn:microsoft.com/office/officeart/2005/8/layout/cycle1"/>
    <dgm:cxn modelId="{893B2AAC-FAF2-43AF-8203-BF9AF4D16656}" type="presParOf" srcId="{7F31FE60-236A-4A53-B4B2-0D48ACF31346}" destId="{20EEFFE4-9897-4F80-AF63-241CC07CB6D7}" srcOrd="7" destOrd="0" presId="urn:microsoft.com/office/officeart/2005/8/layout/cycle1"/>
    <dgm:cxn modelId="{FDC2663D-2F6B-493E-9CFA-B026D865F605}" type="presParOf" srcId="{7F31FE60-236A-4A53-B4B2-0D48ACF31346}" destId="{7BEDE93D-0F3B-4248-849A-657D28BFE6AD}" srcOrd="8" destOrd="0" presId="urn:microsoft.com/office/officeart/2005/8/layout/cycle1"/>
    <dgm:cxn modelId="{C9E1E70A-CC23-452A-8D06-1BE6EE358D92}" type="presParOf" srcId="{7F31FE60-236A-4A53-B4B2-0D48ACF31346}" destId="{59A1B146-3ECA-419C-9F0B-ADE5B6895AFF}" srcOrd="9" destOrd="0" presId="urn:microsoft.com/office/officeart/2005/8/layout/cycle1"/>
    <dgm:cxn modelId="{41E13D91-9F1C-4672-ACF1-6E848F2F7742}" type="presParOf" srcId="{7F31FE60-236A-4A53-B4B2-0D48ACF31346}" destId="{AEF7D797-4B5F-4B2F-A359-52EC95D28190}" srcOrd="10" destOrd="0" presId="urn:microsoft.com/office/officeart/2005/8/layout/cycle1"/>
    <dgm:cxn modelId="{BCD1DF0A-A932-41F4-B7D3-2CB7DE2B8E37}" type="presParOf" srcId="{7F31FE60-236A-4A53-B4B2-0D48ACF31346}" destId="{990C8943-9765-43D2-9B30-574A65396683}" srcOrd="11" destOrd="0" presId="urn:microsoft.com/office/officeart/2005/8/layout/cycle1"/>
    <dgm:cxn modelId="{5C371354-1CE3-48D1-84B3-4057FB8B9D4D}" type="presParOf" srcId="{7F31FE60-236A-4A53-B4B2-0D48ACF31346}" destId="{9138DF6C-1700-4470-B662-956A468277A6}" srcOrd="12" destOrd="0" presId="urn:microsoft.com/office/officeart/2005/8/layout/cycle1"/>
    <dgm:cxn modelId="{5A5C17A0-946B-486A-96B4-72CB9202C234}" type="presParOf" srcId="{7F31FE60-236A-4A53-B4B2-0D48ACF31346}" destId="{1A1690DA-0499-4C26-93FF-B3F1C30CEDEF}" srcOrd="13" destOrd="0" presId="urn:microsoft.com/office/officeart/2005/8/layout/cycle1"/>
    <dgm:cxn modelId="{B0102398-EFA4-4C8A-8814-4E2C0BC7E3E1}" type="presParOf" srcId="{7F31FE60-236A-4A53-B4B2-0D48ACF31346}" destId="{B8850BB7-9C71-4CF2-B4C9-A02790882F9F}" srcOrd="14" destOrd="0" presId="urn:microsoft.com/office/officeart/2005/8/layout/cycle1"/>
    <dgm:cxn modelId="{FDCE8303-AD92-450D-8A75-9F64C8505431}" type="presParOf" srcId="{7F31FE60-236A-4A53-B4B2-0D48ACF31346}" destId="{405164BD-90C1-46E0-9CCC-D68CEF15682F}" srcOrd="15" destOrd="0" presId="urn:microsoft.com/office/officeart/2005/8/layout/cycle1"/>
    <dgm:cxn modelId="{45C594E1-1B83-4D0C-B7B3-857460F04E41}" type="presParOf" srcId="{7F31FE60-236A-4A53-B4B2-0D48ACF31346}" destId="{BA193645-13E7-4362-BBD3-88EC1553FA0A}" srcOrd="16" destOrd="0" presId="urn:microsoft.com/office/officeart/2005/8/layout/cycle1"/>
    <dgm:cxn modelId="{9470A888-3E96-4B93-ACE3-FD864788300D}" type="presParOf" srcId="{7F31FE60-236A-4A53-B4B2-0D48ACF31346}" destId="{336BB304-92F8-4A46-8AB4-D1FD688D60C5}" srcOrd="17" destOrd="0" presId="urn:microsoft.com/office/officeart/2005/8/layout/cycle1"/>
    <dgm:cxn modelId="{058A76C9-F0C9-410B-BADA-3C885BA0694E}" type="presParOf" srcId="{7F31FE60-236A-4A53-B4B2-0D48ACF31346}" destId="{442D8C78-2A3E-4C2C-BC0C-E7315E0E871E}" srcOrd="18" destOrd="0" presId="urn:microsoft.com/office/officeart/2005/8/layout/cycle1"/>
    <dgm:cxn modelId="{D75CDEF7-F940-45ED-8C35-8E3B0E40026E}" type="presParOf" srcId="{7F31FE60-236A-4A53-B4B2-0D48ACF31346}" destId="{19EEF09D-4209-4F77-BCB5-7D9470406329}" srcOrd="19" destOrd="0" presId="urn:microsoft.com/office/officeart/2005/8/layout/cycle1"/>
    <dgm:cxn modelId="{AB93C9E3-3625-4A67-852C-0CA4D011FD45}" type="presParOf" srcId="{7F31FE60-236A-4A53-B4B2-0D48ACF31346}" destId="{FDBAB19C-6A6B-4C05-A7E8-7AD4B243DFCB}" srcOrd="20" destOrd="0" presId="urn:microsoft.com/office/officeart/2005/8/layout/cycle1"/>
    <dgm:cxn modelId="{2B5BE5D9-FF02-4D1F-8FED-13CF0782CC6E}" type="presParOf" srcId="{7F31FE60-236A-4A53-B4B2-0D48ACF31346}" destId="{27B3A97E-AE85-4524-B693-D33F9F48949D}" srcOrd="21" destOrd="0" presId="urn:microsoft.com/office/officeart/2005/8/layout/cycle1"/>
    <dgm:cxn modelId="{D56A86D6-5F14-48D3-9530-003490EBEE56}" type="presParOf" srcId="{7F31FE60-236A-4A53-B4B2-0D48ACF31346}" destId="{126E4996-DA59-4DBE-9E8E-6EFC536F9240}" srcOrd="22" destOrd="0" presId="urn:microsoft.com/office/officeart/2005/8/layout/cycle1"/>
    <dgm:cxn modelId="{5F7FBCE6-A36A-4AB8-9226-6BBA73EB4CCF}" type="presParOf" srcId="{7F31FE60-236A-4A53-B4B2-0D48ACF31346}" destId="{41C8A777-7E12-473E-B418-66F87EFF3808}" srcOrd="23" destOrd="0" presId="urn:microsoft.com/office/officeart/2005/8/layout/cycle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526DB0AE-E170-4EC0-8B86-34816CE251B6}" type="doc">
      <dgm:prSet loTypeId="urn:microsoft.com/office/officeart/2005/8/layout/target3" loCatId="list" qsTypeId="urn:microsoft.com/office/officeart/2005/8/quickstyle/simple1" qsCatId="simple" csTypeId="urn:microsoft.com/office/officeart/2005/8/colors/colorful3" csCatId="colorful" phldr="1"/>
      <dgm:spPr/>
      <dgm:t>
        <a:bodyPr/>
        <a:lstStyle/>
        <a:p>
          <a:endParaRPr lang="en-GB"/>
        </a:p>
      </dgm:t>
    </dgm:pt>
    <dgm:pt modelId="{C1ED9B2D-6C9F-4F05-A6DD-8DED97164E2E}">
      <dgm:prSet phldrT="[Text]" custT="1"/>
      <dgm:spPr/>
      <dgm:t>
        <a:bodyPr/>
        <a:lstStyle/>
        <a:p>
          <a:pPr algn="l"/>
          <a:r>
            <a:rPr lang="en-GB" sz="2400"/>
            <a:t>My Practice</a:t>
          </a:r>
        </a:p>
      </dgm:t>
    </dgm:pt>
    <dgm:pt modelId="{715F5E5D-28F1-4B7B-B19B-BF66E545021A}" type="parTrans" cxnId="{283C9356-2571-46EC-9B52-081D3870685C}">
      <dgm:prSet/>
      <dgm:spPr/>
      <dgm:t>
        <a:bodyPr/>
        <a:lstStyle/>
        <a:p>
          <a:endParaRPr lang="en-GB"/>
        </a:p>
      </dgm:t>
    </dgm:pt>
    <dgm:pt modelId="{76598463-C388-407C-A5BF-6009CBAE234D}" type="sibTrans" cxnId="{283C9356-2571-46EC-9B52-081D3870685C}">
      <dgm:prSet/>
      <dgm:spPr/>
      <dgm:t>
        <a:bodyPr/>
        <a:lstStyle/>
        <a:p>
          <a:endParaRPr lang="en-GB"/>
        </a:p>
      </dgm:t>
    </dgm:pt>
    <dgm:pt modelId="{7D108C0B-801F-4625-B20B-83B4CC472CA0}">
      <dgm:prSet phldrT="[Text]" phldr="1"/>
      <dgm:spPr/>
      <dgm:t>
        <a:bodyPr/>
        <a:lstStyle/>
        <a:p>
          <a:endParaRPr lang="en-GB" dirty="0"/>
        </a:p>
      </dgm:t>
    </dgm:pt>
    <dgm:pt modelId="{562BEEA0-C112-4412-B4AF-D77D2B8CB752}" type="parTrans" cxnId="{CB844C4F-7FDE-464C-97FB-472E18CA0D05}">
      <dgm:prSet/>
      <dgm:spPr/>
      <dgm:t>
        <a:bodyPr/>
        <a:lstStyle/>
        <a:p>
          <a:endParaRPr lang="en-GB"/>
        </a:p>
      </dgm:t>
    </dgm:pt>
    <dgm:pt modelId="{7E12454A-9953-4BCE-9965-FF51AF469382}" type="sibTrans" cxnId="{CB844C4F-7FDE-464C-97FB-472E18CA0D05}">
      <dgm:prSet/>
      <dgm:spPr/>
      <dgm:t>
        <a:bodyPr/>
        <a:lstStyle/>
        <a:p>
          <a:endParaRPr lang="en-GB"/>
        </a:p>
      </dgm:t>
    </dgm:pt>
    <dgm:pt modelId="{F15EC4D8-C8F5-40C9-8FD2-4004767EE07C}">
      <dgm:prSet phldrT="[Text]" phldr="1"/>
      <dgm:spPr/>
      <dgm:t>
        <a:bodyPr/>
        <a:lstStyle/>
        <a:p>
          <a:endParaRPr lang="en-GB"/>
        </a:p>
      </dgm:t>
    </dgm:pt>
    <dgm:pt modelId="{4983334B-863A-4B91-9E5C-0A89AB0D1571}" type="parTrans" cxnId="{3232AE65-4DEF-44DD-A737-F0BC15BA8E55}">
      <dgm:prSet/>
      <dgm:spPr/>
      <dgm:t>
        <a:bodyPr/>
        <a:lstStyle/>
        <a:p>
          <a:endParaRPr lang="en-GB"/>
        </a:p>
      </dgm:t>
    </dgm:pt>
    <dgm:pt modelId="{D89B4A05-1026-4947-93B4-A84A40AFB71E}" type="sibTrans" cxnId="{3232AE65-4DEF-44DD-A737-F0BC15BA8E55}">
      <dgm:prSet/>
      <dgm:spPr/>
      <dgm:t>
        <a:bodyPr/>
        <a:lstStyle/>
        <a:p>
          <a:endParaRPr lang="en-GB"/>
        </a:p>
      </dgm:t>
    </dgm:pt>
    <dgm:pt modelId="{FC0AD2CD-6921-435B-A54F-36EB9C378CF1}">
      <dgm:prSet phldrT="[Text]" custT="1"/>
      <dgm:spPr/>
      <dgm:t>
        <a:bodyPr/>
        <a:lstStyle/>
        <a:p>
          <a:pPr algn="l"/>
          <a:r>
            <a:rPr lang="en-GB" sz="2400"/>
            <a:t>Colleagues/</a:t>
          </a:r>
        </a:p>
        <a:p>
          <a:pPr algn="l"/>
          <a:r>
            <a:rPr lang="en-GB" sz="2400"/>
            <a:t>profession</a:t>
          </a:r>
        </a:p>
      </dgm:t>
    </dgm:pt>
    <dgm:pt modelId="{47A940C8-11F8-4543-A425-7AB0726F010B}" type="parTrans" cxnId="{0513AD90-305F-4189-9AD0-77CFACBF5F42}">
      <dgm:prSet/>
      <dgm:spPr/>
      <dgm:t>
        <a:bodyPr/>
        <a:lstStyle/>
        <a:p>
          <a:endParaRPr lang="en-GB"/>
        </a:p>
      </dgm:t>
    </dgm:pt>
    <dgm:pt modelId="{21F38CE4-574F-422B-A9BF-AABBB5170501}" type="sibTrans" cxnId="{0513AD90-305F-4189-9AD0-77CFACBF5F42}">
      <dgm:prSet/>
      <dgm:spPr/>
      <dgm:t>
        <a:bodyPr/>
        <a:lstStyle/>
        <a:p>
          <a:endParaRPr lang="en-GB"/>
        </a:p>
      </dgm:t>
    </dgm:pt>
    <dgm:pt modelId="{CBFA295C-69E1-44B9-ACFF-63E05AE6DCBA}">
      <dgm:prSet phldrT="[Text]" phldr="1"/>
      <dgm:spPr/>
      <dgm:t>
        <a:bodyPr/>
        <a:lstStyle/>
        <a:p>
          <a:endParaRPr lang="en-GB"/>
        </a:p>
      </dgm:t>
    </dgm:pt>
    <dgm:pt modelId="{BCFD4DA4-C99F-43BC-A43D-3B16FE4D72EF}" type="parTrans" cxnId="{3EF3FE9B-8CCB-4CA0-9996-8ADF33A74FB5}">
      <dgm:prSet/>
      <dgm:spPr/>
      <dgm:t>
        <a:bodyPr/>
        <a:lstStyle/>
        <a:p>
          <a:endParaRPr lang="en-GB"/>
        </a:p>
      </dgm:t>
    </dgm:pt>
    <dgm:pt modelId="{C80EE659-76D1-424E-B1C9-FEAF32347DB8}" type="sibTrans" cxnId="{3EF3FE9B-8CCB-4CA0-9996-8ADF33A74FB5}">
      <dgm:prSet/>
      <dgm:spPr/>
      <dgm:t>
        <a:bodyPr/>
        <a:lstStyle/>
        <a:p>
          <a:endParaRPr lang="en-GB"/>
        </a:p>
      </dgm:t>
    </dgm:pt>
    <dgm:pt modelId="{91DC3FEC-6A33-4459-A677-5FABEEA85342}">
      <dgm:prSet phldrT="[Text]" phldr="1"/>
      <dgm:spPr/>
      <dgm:t>
        <a:bodyPr/>
        <a:lstStyle/>
        <a:p>
          <a:endParaRPr lang="en-GB"/>
        </a:p>
      </dgm:t>
    </dgm:pt>
    <dgm:pt modelId="{2385BD5B-B4A1-47E2-8E22-05B7E0A7158D}" type="parTrans" cxnId="{723F13D8-E752-4BDE-B7D4-6FCB4B30CE58}">
      <dgm:prSet/>
      <dgm:spPr/>
      <dgm:t>
        <a:bodyPr/>
        <a:lstStyle/>
        <a:p>
          <a:endParaRPr lang="en-GB"/>
        </a:p>
      </dgm:t>
    </dgm:pt>
    <dgm:pt modelId="{788B004B-BE8B-44EC-8309-F2CAB40A65FE}" type="sibTrans" cxnId="{723F13D8-E752-4BDE-B7D4-6FCB4B30CE58}">
      <dgm:prSet/>
      <dgm:spPr/>
      <dgm:t>
        <a:bodyPr/>
        <a:lstStyle/>
        <a:p>
          <a:endParaRPr lang="en-GB"/>
        </a:p>
      </dgm:t>
    </dgm:pt>
    <dgm:pt modelId="{CF391442-B8F8-4947-AC89-4DA3E38961D3}">
      <dgm:prSet phldrT="[Text]" custT="1"/>
      <dgm:spPr/>
      <dgm:t>
        <a:bodyPr/>
        <a:lstStyle/>
        <a:p>
          <a:pPr algn="l"/>
          <a:r>
            <a:rPr lang="en-GB" sz="2400"/>
            <a:t>Young people</a:t>
          </a:r>
        </a:p>
      </dgm:t>
    </dgm:pt>
    <dgm:pt modelId="{E42961E8-7C53-402D-8745-C8AD3B2C82CD}" type="parTrans" cxnId="{D9C0AA86-B606-498C-BFC5-6BF870F972F8}">
      <dgm:prSet/>
      <dgm:spPr/>
      <dgm:t>
        <a:bodyPr/>
        <a:lstStyle/>
        <a:p>
          <a:endParaRPr lang="en-GB"/>
        </a:p>
      </dgm:t>
    </dgm:pt>
    <dgm:pt modelId="{18873D4D-CF8E-49EF-9ACF-3B356141D207}" type="sibTrans" cxnId="{D9C0AA86-B606-498C-BFC5-6BF870F972F8}">
      <dgm:prSet/>
      <dgm:spPr/>
      <dgm:t>
        <a:bodyPr/>
        <a:lstStyle/>
        <a:p>
          <a:endParaRPr lang="en-GB"/>
        </a:p>
      </dgm:t>
    </dgm:pt>
    <dgm:pt modelId="{BB9429A4-918B-4FCC-AA53-440FF6ECC2E7}">
      <dgm:prSet phldrT="[Text]" phldr="1"/>
      <dgm:spPr/>
      <dgm:t>
        <a:bodyPr/>
        <a:lstStyle/>
        <a:p>
          <a:endParaRPr lang="en-GB"/>
        </a:p>
      </dgm:t>
    </dgm:pt>
    <dgm:pt modelId="{BDBBD50A-AD49-459C-A845-26FDF579FAEB}" type="parTrans" cxnId="{8ED99239-DA60-4EE8-AD75-DE542430B823}">
      <dgm:prSet/>
      <dgm:spPr/>
      <dgm:t>
        <a:bodyPr/>
        <a:lstStyle/>
        <a:p>
          <a:endParaRPr lang="en-GB"/>
        </a:p>
      </dgm:t>
    </dgm:pt>
    <dgm:pt modelId="{2DFD6DC1-9FA2-4A99-80DA-7A398E2828B8}" type="sibTrans" cxnId="{8ED99239-DA60-4EE8-AD75-DE542430B823}">
      <dgm:prSet/>
      <dgm:spPr/>
      <dgm:t>
        <a:bodyPr/>
        <a:lstStyle/>
        <a:p>
          <a:endParaRPr lang="en-GB"/>
        </a:p>
      </dgm:t>
    </dgm:pt>
    <dgm:pt modelId="{E4E51672-F4E2-4A48-8FA6-23A7B7FE7D31}">
      <dgm:prSet phldrT="[Text]" phldr="1"/>
      <dgm:spPr/>
      <dgm:t>
        <a:bodyPr/>
        <a:lstStyle/>
        <a:p>
          <a:endParaRPr lang="en-GB"/>
        </a:p>
      </dgm:t>
    </dgm:pt>
    <dgm:pt modelId="{F306A541-BD0A-4AB7-BD49-C8E2F733C620}" type="parTrans" cxnId="{BDED707E-BA1D-4700-93E8-9E38C3DAAB53}">
      <dgm:prSet/>
      <dgm:spPr/>
      <dgm:t>
        <a:bodyPr/>
        <a:lstStyle/>
        <a:p>
          <a:endParaRPr lang="en-GB"/>
        </a:p>
      </dgm:t>
    </dgm:pt>
    <dgm:pt modelId="{6748629A-0F46-455E-889C-8414FC6948F3}" type="sibTrans" cxnId="{BDED707E-BA1D-4700-93E8-9E38C3DAAB53}">
      <dgm:prSet/>
      <dgm:spPr/>
      <dgm:t>
        <a:bodyPr/>
        <a:lstStyle/>
        <a:p>
          <a:endParaRPr lang="en-GB"/>
        </a:p>
      </dgm:t>
    </dgm:pt>
    <dgm:pt modelId="{51CFABD0-CA1A-49FC-B5E8-F232181D1A24}" type="pres">
      <dgm:prSet presAssocID="{526DB0AE-E170-4EC0-8B86-34816CE251B6}" presName="Name0" presStyleCnt="0">
        <dgm:presLayoutVars>
          <dgm:chMax val="7"/>
          <dgm:dir/>
          <dgm:animLvl val="lvl"/>
          <dgm:resizeHandles val="exact"/>
        </dgm:presLayoutVars>
      </dgm:prSet>
      <dgm:spPr/>
      <dgm:t>
        <a:bodyPr/>
        <a:lstStyle/>
        <a:p>
          <a:endParaRPr lang="en-GB"/>
        </a:p>
      </dgm:t>
    </dgm:pt>
    <dgm:pt modelId="{3A61A463-D7FB-400A-ADBF-E9F8A06C78BA}" type="pres">
      <dgm:prSet presAssocID="{C1ED9B2D-6C9F-4F05-A6DD-8DED97164E2E}" presName="circle1" presStyleLbl="node1" presStyleIdx="0" presStyleCnt="3"/>
      <dgm:spPr/>
    </dgm:pt>
    <dgm:pt modelId="{D2FB184B-B033-456A-8181-740811E206A6}" type="pres">
      <dgm:prSet presAssocID="{C1ED9B2D-6C9F-4F05-A6DD-8DED97164E2E}" presName="space" presStyleCnt="0"/>
      <dgm:spPr/>
    </dgm:pt>
    <dgm:pt modelId="{54958AB6-DB40-4F4B-84D7-4921E3927F6F}" type="pres">
      <dgm:prSet presAssocID="{C1ED9B2D-6C9F-4F05-A6DD-8DED97164E2E}" presName="rect1" presStyleLbl="alignAcc1" presStyleIdx="0" presStyleCnt="3"/>
      <dgm:spPr/>
      <dgm:t>
        <a:bodyPr/>
        <a:lstStyle/>
        <a:p>
          <a:endParaRPr lang="en-GB"/>
        </a:p>
      </dgm:t>
    </dgm:pt>
    <dgm:pt modelId="{ABE5B4D4-C97B-4A0A-BD2C-857A828ED03D}" type="pres">
      <dgm:prSet presAssocID="{FC0AD2CD-6921-435B-A54F-36EB9C378CF1}" presName="vertSpace2" presStyleLbl="node1" presStyleIdx="0" presStyleCnt="3"/>
      <dgm:spPr/>
    </dgm:pt>
    <dgm:pt modelId="{B4AD1960-5AF1-4610-BC9D-06F1262EA866}" type="pres">
      <dgm:prSet presAssocID="{FC0AD2CD-6921-435B-A54F-36EB9C378CF1}" presName="circle2" presStyleLbl="node1" presStyleIdx="1" presStyleCnt="3" custLinFactNeighborX="-325" custLinFactNeighborY="-3251"/>
      <dgm:spPr/>
    </dgm:pt>
    <dgm:pt modelId="{C3F44D95-D541-4EE9-BA42-C5D1DF7100E2}" type="pres">
      <dgm:prSet presAssocID="{FC0AD2CD-6921-435B-A54F-36EB9C378CF1}" presName="rect2" presStyleLbl="alignAcc1" presStyleIdx="1" presStyleCnt="3"/>
      <dgm:spPr/>
      <dgm:t>
        <a:bodyPr/>
        <a:lstStyle/>
        <a:p>
          <a:endParaRPr lang="en-GB"/>
        </a:p>
      </dgm:t>
    </dgm:pt>
    <dgm:pt modelId="{6B98340F-C733-4878-B622-3EF0CBE4B55C}" type="pres">
      <dgm:prSet presAssocID="{CF391442-B8F8-4947-AC89-4DA3E38961D3}" presName="vertSpace3" presStyleLbl="node1" presStyleIdx="1" presStyleCnt="3"/>
      <dgm:spPr/>
    </dgm:pt>
    <dgm:pt modelId="{F3E6C6BD-70B3-4534-9E37-25FF2CEF32BF}" type="pres">
      <dgm:prSet presAssocID="{CF391442-B8F8-4947-AC89-4DA3E38961D3}" presName="circle3" presStyleLbl="node1" presStyleIdx="2" presStyleCnt="3"/>
      <dgm:spPr/>
    </dgm:pt>
    <dgm:pt modelId="{E2E9BB79-9A4E-43C1-A442-29D5ED3DA218}" type="pres">
      <dgm:prSet presAssocID="{CF391442-B8F8-4947-AC89-4DA3E38961D3}" presName="rect3" presStyleLbl="alignAcc1" presStyleIdx="2" presStyleCnt="3"/>
      <dgm:spPr/>
      <dgm:t>
        <a:bodyPr/>
        <a:lstStyle/>
        <a:p>
          <a:endParaRPr lang="en-GB"/>
        </a:p>
      </dgm:t>
    </dgm:pt>
    <dgm:pt modelId="{D922B1AA-1997-41C3-98E6-C340C635A92C}" type="pres">
      <dgm:prSet presAssocID="{C1ED9B2D-6C9F-4F05-A6DD-8DED97164E2E}" presName="rect1ParTx" presStyleLbl="alignAcc1" presStyleIdx="2" presStyleCnt="3">
        <dgm:presLayoutVars>
          <dgm:chMax val="1"/>
          <dgm:bulletEnabled val="1"/>
        </dgm:presLayoutVars>
      </dgm:prSet>
      <dgm:spPr/>
      <dgm:t>
        <a:bodyPr/>
        <a:lstStyle/>
        <a:p>
          <a:endParaRPr lang="en-GB"/>
        </a:p>
      </dgm:t>
    </dgm:pt>
    <dgm:pt modelId="{036A3829-C868-4EA3-BCA3-6E60CE662F6F}" type="pres">
      <dgm:prSet presAssocID="{C1ED9B2D-6C9F-4F05-A6DD-8DED97164E2E}" presName="rect1ChTx" presStyleLbl="alignAcc1" presStyleIdx="2" presStyleCnt="3">
        <dgm:presLayoutVars>
          <dgm:bulletEnabled val="1"/>
        </dgm:presLayoutVars>
      </dgm:prSet>
      <dgm:spPr/>
      <dgm:t>
        <a:bodyPr/>
        <a:lstStyle/>
        <a:p>
          <a:endParaRPr lang="en-GB"/>
        </a:p>
      </dgm:t>
    </dgm:pt>
    <dgm:pt modelId="{05018A69-A9D5-4A19-BD2D-6E6E4881A9EC}" type="pres">
      <dgm:prSet presAssocID="{FC0AD2CD-6921-435B-A54F-36EB9C378CF1}" presName="rect2ParTx" presStyleLbl="alignAcc1" presStyleIdx="2" presStyleCnt="3">
        <dgm:presLayoutVars>
          <dgm:chMax val="1"/>
          <dgm:bulletEnabled val="1"/>
        </dgm:presLayoutVars>
      </dgm:prSet>
      <dgm:spPr/>
      <dgm:t>
        <a:bodyPr/>
        <a:lstStyle/>
        <a:p>
          <a:endParaRPr lang="en-GB"/>
        </a:p>
      </dgm:t>
    </dgm:pt>
    <dgm:pt modelId="{23441C6A-8400-4A6C-8157-9FB438885428}" type="pres">
      <dgm:prSet presAssocID="{FC0AD2CD-6921-435B-A54F-36EB9C378CF1}" presName="rect2ChTx" presStyleLbl="alignAcc1" presStyleIdx="2" presStyleCnt="3">
        <dgm:presLayoutVars>
          <dgm:bulletEnabled val="1"/>
        </dgm:presLayoutVars>
      </dgm:prSet>
      <dgm:spPr/>
      <dgm:t>
        <a:bodyPr/>
        <a:lstStyle/>
        <a:p>
          <a:endParaRPr lang="en-GB"/>
        </a:p>
      </dgm:t>
    </dgm:pt>
    <dgm:pt modelId="{D8BE8043-3209-4AE8-8899-4BD365692BE7}" type="pres">
      <dgm:prSet presAssocID="{CF391442-B8F8-4947-AC89-4DA3E38961D3}" presName="rect3ParTx" presStyleLbl="alignAcc1" presStyleIdx="2" presStyleCnt="3">
        <dgm:presLayoutVars>
          <dgm:chMax val="1"/>
          <dgm:bulletEnabled val="1"/>
        </dgm:presLayoutVars>
      </dgm:prSet>
      <dgm:spPr/>
      <dgm:t>
        <a:bodyPr/>
        <a:lstStyle/>
        <a:p>
          <a:endParaRPr lang="en-GB"/>
        </a:p>
      </dgm:t>
    </dgm:pt>
    <dgm:pt modelId="{9DA0D6F1-EA3F-4D2B-92A1-5286BB3FBD90}" type="pres">
      <dgm:prSet presAssocID="{CF391442-B8F8-4947-AC89-4DA3E38961D3}" presName="rect3ChTx" presStyleLbl="alignAcc1" presStyleIdx="2" presStyleCnt="3">
        <dgm:presLayoutVars>
          <dgm:bulletEnabled val="1"/>
        </dgm:presLayoutVars>
      </dgm:prSet>
      <dgm:spPr/>
      <dgm:t>
        <a:bodyPr/>
        <a:lstStyle/>
        <a:p>
          <a:endParaRPr lang="en-GB"/>
        </a:p>
      </dgm:t>
    </dgm:pt>
  </dgm:ptLst>
  <dgm:cxnLst>
    <dgm:cxn modelId="{CC9EF244-D92D-473A-8FD4-AF41D34BF824}" type="presOf" srcId="{FC0AD2CD-6921-435B-A54F-36EB9C378CF1}" destId="{05018A69-A9D5-4A19-BD2D-6E6E4881A9EC}" srcOrd="1" destOrd="0" presId="urn:microsoft.com/office/officeart/2005/8/layout/target3"/>
    <dgm:cxn modelId="{83FD8A10-E914-4761-9E9C-0EFB036B56F9}" type="presOf" srcId="{526DB0AE-E170-4EC0-8B86-34816CE251B6}" destId="{51CFABD0-CA1A-49FC-B5E8-F232181D1A24}" srcOrd="0" destOrd="0" presId="urn:microsoft.com/office/officeart/2005/8/layout/target3"/>
    <dgm:cxn modelId="{0513AD90-305F-4189-9AD0-77CFACBF5F42}" srcId="{526DB0AE-E170-4EC0-8B86-34816CE251B6}" destId="{FC0AD2CD-6921-435B-A54F-36EB9C378CF1}" srcOrd="1" destOrd="0" parTransId="{47A940C8-11F8-4543-A425-7AB0726F010B}" sibTransId="{21F38CE4-574F-422B-A9BF-AABBB5170501}"/>
    <dgm:cxn modelId="{D0FCA964-5F4C-4C0B-A73B-654282A2B9E7}" type="presOf" srcId="{C1ED9B2D-6C9F-4F05-A6DD-8DED97164E2E}" destId="{D922B1AA-1997-41C3-98E6-C340C635A92C}" srcOrd="1" destOrd="0" presId="urn:microsoft.com/office/officeart/2005/8/layout/target3"/>
    <dgm:cxn modelId="{E55C9CC2-45F8-4C52-8052-805B41485CFE}" type="presOf" srcId="{FC0AD2CD-6921-435B-A54F-36EB9C378CF1}" destId="{C3F44D95-D541-4EE9-BA42-C5D1DF7100E2}" srcOrd="0" destOrd="0" presId="urn:microsoft.com/office/officeart/2005/8/layout/target3"/>
    <dgm:cxn modelId="{1DE0D926-94F8-439C-B88B-102E3E3AB022}" type="presOf" srcId="{E4E51672-F4E2-4A48-8FA6-23A7B7FE7D31}" destId="{9DA0D6F1-EA3F-4D2B-92A1-5286BB3FBD90}" srcOrd="0" destOrd="1" presId="urn:microsoft.com/office/officeart/2005/8/layout/target3"/>
    <dgm:cxn modelId="{B3FFB83C-20A0-4BE6-9940-B03C94E4479D}" type="presOf" srcId="{91DC3FEC-6A33-4459-A677-5FABEEA85342}" destId="{23441C6A-8400-4A6C-8157-9FB438885428}" srcOrd="0" destOrd="1" presId="urn:microsoft.com/office/officeart/2005/8/layout/target3"/>
    <dgm:cxn modelId="{8ED99239-DA60-4EE8-AD75-DE542430B823}" srcId="{CF391442-B8F8-4947-AC89-4DA3E38961D3}" destId="{BB9429A4-918B-4FCC-AA53-440FF6ECC2E7}" srcOrd="0" destOrd="0" parTransId="{BDBBD50A-AD49-459C-A845-26FDF579FAEB}" sibTransId="{2DFD6DC1-9FA2-4A99-80DA-7A398E2828B8}"/>
    <dgm:cxn modelId="{283C9356-2571-46EC-9B52-081D3870685C}" srcId="{526DB0AE-E170-4EC0-8B86-34816CE251B6}" destId="{C1ED9B2D-6C9F-4F05-A6DD-8DED97164E2E}" srcOrd="0" destOrd="0" parTransId="{715F5E5D-28F1-4B7B-B19B-BF66E545021A}" sibTransId="{76598463-C388-407C-A5BF-6009CBAE234D}"/>
    <dgm:cxn modelId="{F5769C63-1954-452B-A789-3BACE13E8D75}" type="presOf" srcId="{F15EC4D8-C8F5-40C9-8FD2-4004767EE07C}" destId="{036A3829-C868-4EA3-BCA3-6E60CE662F6F}" srcOrd="0" destOrd="1" presId="urn:microsoft.com/office/officeart/2005/8/layout/target3"/>
    <dgm:cxn modelId="{72BEEC57-C31F-426C-96EB-752490E34F3C}" type="presOf" srcId="{CF391442-B8F8-4947-AC89-4DA3E38961D3}" destId="{E2E9BB79-9A4E-43C1-A442-29D5ED3DA218}" srcOrd="0" destOrd="0" presId="urn:microsoft.com/office/officeart/2005/8/layout/target3"/>
    <dgm:cxn modelId="{ED4A6F27-B049-493D-B63D-412AAAF47D25}" type="presOf" srcId="{7D108C0B-801F-4625-B20B-83B4CC472CA0}" destId="{036A3829-C868-4EA3-BCA3-6E60CE662F6F}" srcOrd="0" destOrd="0" presId="urn:microsoft.com/office/officeart/2005/8/layout/target3"/>
    <dgm:cxn modelId="{2F15DE49-D804-479E-A380-362DC5E9C7E4}" type="presOf" srcId="{C1ED9B2D-6C9F-4F05-A6DD-8DED97164E2E}" destId="{54958AB6-DB40-4F4B-84D7-4921E3927F6F}" srcOrd="0" destOrd="0" presId="urn:microsoft.com/office/officeart/2005/8/layout/target3"/>
    <dgm:cxn modelId="{3232AE65-4DEF-44DD-A737-F0BC15BA8E55}" srcId="{C1ED9B2D-6C9F-4F05-A6DD-8DED97164E2E}" destId="{F15EC4D8-C8F5-40C9-8FD2-4004767EE07C}" srcOrd="1" destOrd="0" parTransId="{4983334B-863A-4B91-9E5C-0A89AB0D1571}" sibTransId="{D89B4A05-1026-4947-93B4-A84A40AFB71E}"/>
    <dgm:cxn modelId="{BDED707E-BA1D-4700-93E8-9E38C3DAAB53}" srcId="{CF391442-B8F8-4947-AC89-4DA3E38961D3}" destId="{E4E51672-F4E2-4A48-8FA6-23A7B7FE7D31}" srcOrd="1" destOrd="0" parTransId="{F306A541-BD0A-4AB7-BD49-C8E2F733C620}" sibTransId="{6748629A-0F46-455E-889C-8414FC6948F3}"/>
    <dgm:cxn modelId="{32FA07DA-2965-4292-BA00-CCE28D8D215A}" type="presOf" srcId="{CBFA295C-69E1-44B9-ACFF-63E05AE6DCBA}" destId="{23441C6A-8400-4A6C-8157-9FB438885428}" srcOrd="0" destOrd="0" presId="urn:microsoft.com/office/officeart/2005/8/layout/target3"/>
    <dgm:cxn modelId="{D9C0AA86-B606-498C-BFC5-6BF870F972F8}" srcId="{526DB0AE-E170-4EC0-8B86-34816CE251B6}" destId="{CF391442-B8F8-4947-AC89-4DA3E38961D3}" srcOrd="2" destOrd="0" parTransId="{E42961E8-7C53-402D-8745-C8AD3B2C82CD}" sibTransId="{18873D4D-CF8E-49EF-9ACF-3B356141D207}"/>
    <dgm:cxn modelId="{723F13D8-E752-4BDE-B7D4-6FCB4B30CE58}" srcId="{FC0AD2CD-6921-435B-A54F-36EB9C378CF1}" destId="{91DC3FEC-6A33-4459-A677-5FABEEA85342}" srcOrd="1" destOrd="0" parTransId="{2385BD5B-B4A1-47E2-8E22-05B7E0A7158D}" sibTransId="{788B004B-BE8B-44EC-8309-F2CAB40A65FE}"/>
    <dgm:cxn modelId="{CB844C4F-7FDE-464C-97FB-472E18CA0D05}" srcId="{C1ED9B2D-6C9F-4F05-A6DD-8DED97164E2E}" destId="{7D108C0B-801F-4625-B20B-83B4CC472CA0}" srcOrd="0" destOrd="0" parTransId="{562BEEA0-C112-4412-B4AF-D77D2B8CB752}" sibTransId="{7E12454A-9953-4BCE-9965-FF51AF469382}"/>
    <dgm:cxn modelId="{3EF3FE9B-8CCB-4CA0-9996-8ADF33A74FB5}" srcId="{FC0AD2CD-6921-435B-A54F-36EB9C378CF1}" destId="{CBFA295C-69E1-44B9-ACFF-63E05AE6DCBA}" srcOrd="0" destOrd="0" parTransId="{BCFD4DA4-C99F-43BC-A43D-3B16FE4D72EF}" sibTransId="{C80EE659-76D1-424E-B1C9-FEAF32347DB8}"/>
    <dgm:cxn modelId="{2F69A13B-A7FD-4608-8968-8605C6427C15}" type="presOf" srcId="{BB9429A4-918B-4FCC-AA53-440FF6ECC2E7}" destId="{9DA0D6F1-EA3F-4D2B-92A1-5286BB3FBD90}" srcOrd="0" destOrd="0" presId="urn:microsoft.com/office/officeart/2005/8/layout/target3"/>
    <dgm:cxn modelId="{79628920-D87F-4FB6-AF4C-7309ABF33E4C}" type="presOf" srcId="{CF391442-B8F8-4947-AC89-4DA3E38961D3}" destId="{D8BE8043-3209-4AE8-8899-4BD365692BE7}" srcOrd="1" destOrd="0" presId="urn:microsoft.com/office/officeart/2005/8/layout/target3"/>
    <dgm:cxn modelId="{E7B24A57-8085-42E9-8B43-B8DCC48A580F}" type="presParOf" srcId="{51CFABD0-CA1A-49FC-B5E8-F232181D1A24}" destId="{3A61A463-D7FB-400A-ADBF-E9F8A06C78BA}" srcOrd="0" destOrd="0" presId="urn:microsoft.com/office/officeart/2005/8/layout/target3"/>
    <dgm:cxn modelId="{65F46FD6-ECF8-46D0-8101-1F465FC8A8AC}" type="presParOf" srcId="{51CFABD0-CA1A-49FC-B5E8-F232181D1A24}" destId="{D2FB184B-B033-456A-8181-740811E206A6}" srcOrd="1" destOrd="0" presId="urn:microsoft.com/office/officeart/2005/8/layout/target3"/>
    <dgm:cxn modelId="{0BE93E2E-E6BA-4270-8738-5C3005427E72}" type="presParOf" srcId="{51CFABD0-CA1A-49FC-B5E8-F232181D1A24}" destId="{54958AB6-DB40-4F4B-84D7-4921E3927F6F}" srcOrd="2" destOrd="0" presId="urn:microsoft.com/office/officeart/2005/8/layout/target3"/>
    <dgm:cxn modelId="{5F181749-F092-48BE-AE93-EEEAEE4B8506}" type="presParOf" srcId="{51CFABD0-CA1A-49FC-B5E8-F232181D1A24}" destId="{ABE5B4D4-C97B-4A0A-BD2C-857A828ED03D}" srcOrd="3" destOrd="0" presId="urn:microsoft.com/office/officeart/2005/8/layout/target3"/>
    <dgm:cxn modelId="{4CC4CFC8-5DD2-4A60-B36A-6B9FF587701E}" type="presParOf" srcId="{51CFABD0-CA1A-49FC-B5E8-F232181D1A24}" destId="{B4AD1960-5AF1-4610-BC9D-06F1262EA866}" srcOrd="4" destOrd="0" presId="urn:microsoft.com/office/officeart/2005/8/layout/target3"/>
    <dgm:cxn modelId="{54AF21BC-AA48-44CC-AE25-CD89CC72E3C1}" type="presParOf" srcId="{51CFABD0-CA1A-49FC-B5E8-F232181D1A24}" destId="{C3F44D95-D541-4EE9-BA42-C5D1DF7100E2}" srcOrd="5" destOrd="0" presId="urn:microsoft.com/office/officeart/2005/8/layout/target3"/>
    <dgm:cxn modelId="{57789955-53DB-4ECB-8F54-F8D570DA1807}" type="presParOf" srcId="{51CFABD0-CA1A-49FC-B5E8-F232181D1A24}" destId="{6B98340F-C733-4878-B622-3EF0CBE4B55C}" srcOrd="6" destOrd="0" presId="urn:microsoft.com/office/officeart/2005/8/layout/target3"/>
    <dgm:cxn modelId="{2F7A41E9-E3CC-4798-9927-7011829C546B}" type="presParOf" srcId="{51CFABD0-CA1A-49FC-B5E8-F232181D1A24}" destId="{F3E6C6BD-70B3-4534-9E37-25FF2CEF32BF}" srcOrd="7" destOrd="0" presId="urn:microsoft.com/office/officeart/2005/8/layout/target3"/>
    <dgm:cxn modelId="{19074A88-EBBA-4E98-9B74-4072BE6C7482}" type="presParOf" srcId="{51CFABD0-CA1A-49FC-B5E8-F232181D1A24}" destId="{E2E9BB79-9A4E-43C1-A442-29D5ED3DA218}" srcOrd="8" destOrd="0" presId="urn:microsoft.com/office/officeart/2005/8/layout/target3"/>
    <dgm:cxn modelId="{D7814C0C-3278-497D-A9B4-C37DCB6334D1}" type="presParOf" srcId="{51CFABD0-CA1A-49FC-B5E8-F232181D1A24}" destId="{D922B1AA-1997-41C3-98E6-C340C635A92C}" srcOrd="9" destOrd="0" presId="urn:microsoft.com/office/officeart/2005/8/layout/target3"/>
    <dgm:cxn modelId="{90641BEA-BEF3-4CFD-9F69-BDCF7DEF1C83}" type="presParOf" srcId="{51CFABD0-CA1A-49FC-B5E8-F232181D1A24}" destId="{036A3829-C868-4EA3-BCA3-6E60CE662F6F}" srcOrd="10" destOrd="0" presId="urn:microsoft.com/office/officeart/2005/8/layout/target3"/>
    <dgm:cxn modelId="{F0541EEA-DBBA-4B6D-B6B3-073CEDE298E7}" type="presParOf" srcId="{51CFABD0-CA1A-49FC-B5E8-F232181D1A24}" destId="{05018A69-A9D5-4A19-BD2D-6E6E4881A9EC}" srcOrd="11" destOrd="0" presId="urn:microsoft.com/office/officeart/2005/8/layout/target3"/>
    <dgm:cxn modelId="{9FB8D9E6-3F3F-498B-8D4E-A1655D08071A}" type="presParOf" srcId="{51CFABD0-CA1A-49FC-B5E8-F232181D1A24}" destId="{23441C6A-8400-4A6C-8157-9FB438885428}" srcOrd="12" destOrd="0" presId="urn:microsoft.com/office/officeart/2005/8/layout/target3"/>
    <dgm:cxn modelId="{448D9096-0B87-4E99-BE1D-C54CD5B8FBAB}" type="presParOf" srcId="{51CFABD0-CA1A-49FC-B5E8-F232181D1A24}" destId="{D8BE8043-3209-4AE8-8899-4BD365692BE7}" srcOrd="13" destOrd="0" presId="urn:microsoft.com/office/officeart/2005/8/layout/target3"/>
    <dgm:cxn modelId="{0FD5DB77-8304-4FD0-A23F-A487C237BD78}" type="presParOf" srcId="{51CFABD0-CA1A-49FC-B5E8-F232181D1A24}" destId="{9DA0D6F1-EA3F-4D2B-92A1-5286BB3FBD90}" srcOrd="14" destOrd="0" presId="urn:microsoft.com/office/officeart/2005/8/layout/targe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63D204F-6A80-4B33-B080-3495222F2F9F}">
      <dsp:nvSpPr>
        <dsp:cNvPr id="0" name=""/>
        <dsp:cNvSpPr/>
      </dsp:nvSpPr>
      <dsp:spPr>
        <a:xfrm>
          <a:off x="3514098" y="1354"/>
          <a:ext cx="712415" cy="71241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700" tIns="12700" rIns="12700" bIns="12700" numCol="1" spcCol="1270" anchor="ctr" anchorCtr="0">
          <a:noAutofit/>
        </a:bodyPr>
        <a:lstStyle/>
        <a:p>
          <a:pPr lvl="0" algn="ctr" defTabSz="444500">
            <a:lnSpc>
              <a:spcPct val="90000"/>
            </a:lnSpc>
            <a:spcBef>
              <a:spcPct val="0"/>
            </a:spcBef>
            <a:spcAft>
              <a:spcPct val="35000"/>
            </a:spcAft>
          </a:pPr>
          <a:r>
            <a:rPr lang="en-GB" sz="1000" kern="1200"/>
            <a:t>Identify the focus</a:t>
          </a:r>
        </a:p>
      </dsp:txBody>
      <dsp:txXfrm>
        <a:off x="3514098" y="1354"/>
        <a:ext cx="712415" cy="712415"/>
      </dsp:txXfrm>
    </dsp:sp>
    <dsp:sp modelId="{A6827296-F23B-4256-A1E7-1B936621C44F}">
      <dsp:nvSpPr>
        <dsp:cNvPr id="0" name=""/>
        <dsp:cNvSpPr/>
      </dsp:nvSpPr>
      <dsp:spPr>
        <a:xfrm>
          <a:off x="1183560" y="67436"/>
          <a:ext cx="3969582" cy="3969582"/>
        </a:xfrm>
        <a:prstGeom prst="circularArrow">
          <a:avLst>
            <a:gd name="adj1" fmla="val 3500"/>
            <a:gd name="adj2" fmla="val 217002"/>
            <a:gd name="adj3" fmla="val 19269128"/>
            <a:gd name="adj4" fmla="val 18313870"/>
            <a:gd name="adj5" fmla="val 4083"/>
          </a:avLst>
        </a:prstGeom>
        <a:solidFill>
          <a:schemeClr val="accent2">
            <a:hueOff val="0"/>
            <a:satOff val="0"/>
            <a:lumOff val="0"/>
            <a:alphaOff val="0"/>
          </a:schemeClr>
        </a:solidFill>
        <a:ln>
          <a:noFill/>
        </a:ln>
        <a:effectLst>
          <a:outerShdw blurRad="76200" dist="50800" dir="5400000" sx="101000" sy="101000" rotWithShape="0">
            <a:srgbClr val="000000">
              <a:alpha val="50000"/>
            </a:srgbClr>
          </a:outerShdw>
          <a:reflection blurRad="12700" stA="30000" endPos="30000" dist="50800" dir="5400000" sy="-100000" rotWithShape="0"/>
        </a:effectLst>
        <a:scene3d>
          <a:camera prst="orthographicFront">
            <a:rot lat="0" lon="0" rev="0"/>
          </a:camera>
          <a:lightRig rig="twoPt" dir="t">
            <a:rot lat="0" lon="0" rev="5400000"/>
          </a:lightRig>
        </a:scene3d>
        <a:sp3d prstMaterial="softmetal">
          <a:bevelT w="63500" h="25400" prst="coolSlant"/>
        </a:sp3d>
      </dsp:spPr>
      <dsp:style>
        <a:lnRef idx="0">
          <a:scrgbClr r="0" g="0" b="0"/>
        </a:lnRef>
        <a:fillRef idx="3">
          <a:scrgbClr r="0" g="0" b="0"/>
        </a:fillRef>
        <a:effectRef idx="3">
          <a:scrgbClr r="0" g="0" b="0"/>
        </a:effectRef>
        <a:fontRef idx="minor">
          <a:schemeClr val="lt1"/>
        </a:fontRef>
      </dsp:style>
    </dsp:sp>
    <dsp:sp modelId="{6A020916-0EA6-433F-A9DA-3C007FCEA890}">
      <dsp:nvSpPr>
        <dsp:cNvPr id="0" name=""/>
        <dsp:cNvSpPr/>
      </dsp:nvSpPr>
      <dsp:spPr>
        <a:xfrm>
          <a:off x="4506810" y="994066"/>
          <a:ext cx="712415" cy="71241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700" tIns="12700" rIns="12700" bIns="12700" numCol="1" spcCol="1270" anchor="ctr" anchorCtr="0">
          <a:noAutofit/>
        </a:bodyPr>
        <a:lstStyle/>
        <a:p>
          <a:pPr lvl="0" algn="ctr" defTabSz="444500">
            <a:lnSpc>
              <a:spcPct val="90000"/>
            </a:lnSpc>
            <a:spcBef>
              <a:spcPct val="0"/>
            </a:spcBef>
            <a:spcAft>
              <a:spcPct val="35000"/>
            </a:spcAft>
          </a:pPr>
          <a:r>
            <a:rPr lang="en-GB" sz="1000" kern="1200"/>
            <a:t>Use research to inform your thinking</a:t>
          </a:r>
        </a:p>
      </dsp:txBody>
      <dsp:txXfrm>
        <a:off x="4506810" y="994066"/>
        <a:ext cx="712415" cy="712415"/>
      </dsp:txXfrm>
    </dsp:sp>
    <dsp:sp modelId="{700E581D-E21A-460D-9C40-1F0766AB1FED}">
      <dsp:nvSpPr>
        <dsp:cNvPr id="0" name=""/>
        <dsp:cNvSpPr/>
      </dsp:nvSpPr>
      <dsp:spPr>
        <a:xfrm>
          <a:off x="1183560" y="67436"/>
          <a:ext cx="3969582" cy="3969582"/>
        </a:xfrm>
        <a:prstGeom prst="circularArrow">
          <a:avLst>
            <a:gd name="adj1" fmla="val 3500"/>
            <a:gd name="adj2" fmla="val 217002"/>
            <a:gd name="adj3" fmla="val 434879"/>
            <a:gd name="adj4" fmla="val 20948119"/>
            <a:gd name="adj5" fmla="val 4083"/>
          </a:avLst>
        </a:prstGeom>
        <a:solidFill>
          <a:schemeClr val="accent3">
            <a:hueOff val="0"/>
            <a:satOff val="0"/>
            <a:lumOff val="0"/>
            <a:alphaOff val="0"/>
          </a:schemeClr>
        </a:solidFill>
        <a:ln>
          <a:noFill/>
        </a:ln>
        <a:effectLst>
          <a:outerShdw blurRad="76200" dist="50800" dir="5400000" sx="101000" sy="101000" rotWithShape="0">
            <a:srgbClr val="000000">
              <a:alpha val="50000"/>
            </a:srgbClr>
          </a:outerShdw>
          <a:reflection blurRad="12700" stA="30000" endPos="30000" dist="50800" dir="5400000" sy="-100000" rotWithShape="0"/>
        </a:effectLst>
        <a:scene3d>
          <a:camera prst="orthographicFront">
            <a:rot lat="0" lon="0" rev="0"/>
          </a:camera>
          <a:lightRig rig="twoPt" dir="t">
            <a:rot lat="0" lon="0" rev="5400000"/>
          </a:lightRig>
        </a:scene3d>
        <a:sp3d prstMaterial="softmetal">
          <a:bevelT w="63500" h="25400" prst="coolSlant"/>
        </a:sp3d>
      </dsp:spPr>
      <dsp:style>
        <a:lnRef idx="0">
          <a:scrgbClr r="0" g="0" b="0"/>
        </a:lnRef>
        <a:fillRef idx="3">
          <a:scrgbClr r="0" g="0" b="0"/>
        </a:fillRef>
        <a:effectRef idx="3">
          <a:scrgbClr r="0" g="0" b="0"/>
        </a:effectRef>
        <a:fontRef idx="minor">
          <a:schemeClr val="lt1"/>
        </a:fontRef>
      </dsp:style>
    </dsp:sp>
    <dsp:sp modelId="{20EEFFE4-9897-4F80-AF63-241CC07CB6D7}">
      <dsp:nvSpPr>
        <dsp:cNvPr id="0" name=""/>
        <dsp:cNvSpPr/>
      </dsp:nvSpPr>
      <dsp:spPr>
        <a:xfrm>
          <a:off x="4506810" y="2397974"/>
          <a:ext cx="712415" cy="71241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700" tIns="12700" rIns="12700" bIns="12700" numCol="1" spcCol="1270" anchor="ctr" anchorCtr="0">
          <a:noAutofit/>
        </a:bodyPr>
        <a:lstStyle/>
        <a:p>
          <a:pPr lvl="0" algn="ctr" defTabSz="444500">
            <a:lnSpc>
              <a:spcPct val="90000"/>
            </a:lnSpc>
            <a:spcBef>
              <a:spcPct val="0"/>
            </a:spcBef>
            <a:spcAft>
              <a:spcPct val="35000"/>
            </a:spcAft>
          </a:pPr>
          <a:r>
            <a:rPr lang="en-GB" sz="1000" kern="1200" dirty="0"/>
            <a:t>Identify your  specific focus</a:t>
          </a:r>
        </a:p>
      </dsp:txBody>
      <dsp:txXfrm>
        <a:off x="4506810" y="2397974"/>
        <a:ext cx="712415" cy="712415"/>
      </dsp:txXfrm>
    </dsp:sp>
    <dsp:sp modelId="{7BEDE93D-0F3B-4248-849A-657D28BFE6AD}">
      <dsp:nvSpPr>
        <dsp:cNvPr id="0" name=""/>
        <dsp:cNvSpPr/>
      </dsp:nvSpPr>
      <dsp:spPr>
        <a:xfrm>
          <a:off x="1183560" y="67436"/>
          <a:ext cx="3969582" cy="3969582"/>
        </a:xfrm>
        <a:prstGeom prst="circularArrow">
          <a:avLst>
            <a:gd name="adj1" fmla="val 3500"/>
            <a:gd name="adj2" fmla="val 217002"/>
            <a:gd name="adj3" fmla="val 3069128"/>
            <a:gd name="adj4" fmla="val 2113870"/>
            <a:gd name="adj5" fmla="val 4083"/>
          </a:avLst>
        </a:prstGeom>
        <a:solidFill>
          <a:schemeClr val="accent4">
            <a:hueOff val="0"/>
            <a:satOff val="0"/>
            <a:lumOff val="0"/>
            <a:alphaOff val="0"/>
          </a:schemeClr>
        </a:solidFill>
        <a:ln>
          <a:noFill/>
        </a:ln>
        <a:effectLst>
          <a:outerShdw blurRad="76200" dist="50800" dir="5400000" sx="101000" sy="101000" rotWithShape="0">
            <a:srgbClr val="000000">
              <a:alpha val="50000"/>
            </a:srgbClr>
          </a:outerShdw>
          <a:reflection blurRad="12700" stA="30000" endPos="30000" dist="50800" dir="5400000" sy="-100000" rotWithShape="0"/>
        </a:effectLst>
        <a:scene3d>
          <a:camera prst="orthographicFront">
            <a:rot lat="0" lon="0" rev="0"/>
          </a:camera>
          <a:lightRig rig="twoPt" dir="t">
            <a:rot lat="0" lon="0" rev="5400000"/>
          </a:lightRig>
        </a:scene3d>
        <a:sp3d prstMaterial="softmetal">
          <a:bevelT w="63500" h="25400" prst="coolSlant"/>
        </a:sp3d>
      </dsp:spPr>
      <dsp:style>
        <a:lnRef idx="0">
          <a:scrgbClr r="0" g="0" b="0"/>
        </a:lnRef>
        <a:fillRef idx="3">
          <a:scrgbClr r="0" g="0" b="0"/>
        </a:fillRef>
        <a:effectRef idx="3">
          <a:scrgbClr r="0" g="0" b="0"/>
        </a:effectRef>
        <a:fontRef idx="minor">
          <a:schemeClr val="lt1"/>
        </a:fontRef>
      </dsp:style>
    </dsp:sp>
    <dsp:sp modelId="{AEF7D797-4B5F-4B2F-A359-52EC95D28190}">
      <dsp:nvSpPr>
        <dsp:cNvPr id="0" name=""/>
        <dsp:cNvSpPr/>
      </dsp:nvSpPr>
      <dsp:spPr>
        <a:xfrm>
          <a:off x="3514098" y="3390686"/>
          <a:ext cx="712415" cy="71241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700" tIns="12700" rIns="12700" bIns="12700" numCol="1" spcCol="1270" anchor="ctr" anchorCtr="0">
          <a:noAutofit/>
        </a:bodyPr>
        <a:lstStyle/>
        <a:p>
          <a:pPr lvl="0" algn="ctr" defTabSz="444500">
            <a:lnSpc>
              <a:spcPct val="90000"/>
            </a:lnSpc>
            <a:spcBef>
              <a:spcPct val="0"/>
            </a:spcBef>
            <a:spcAft>
              <a:spcPct val="35000"/>
            </a:spcAft>
          </a:pPr>
          <a:r>
            <a:rPr lang="en-GB" sz="1000" kern="1200"/>
            <a:t>Plan and implement your intervention</a:t>
          </a:r>
        </a:p>
      </dsp:txBody>
      <dsp:txXfrm>
        <a:off x="3514098" y="3390686"/>
        <a:ext cx="712415" cy="712415"/>
      </dsp:txXfrm>
    </dsp:sp>
    <dsp:sp modelId="{990C8943-9765-43D2-9B30-574A65396683}">
      <dsp:nvSpPr>
        <dsp:cNvPr id="0" name=""/>
        <dsp:cNvSpPr/>
      </dsp:nvSpPr>
      <dsp:spPr>
        <a:xfrm>
          <a:off x="1183560" y="67436"/>
          <a:ext cx="3969582" cy="3969582"/>
        </a:xfrm>
        <a:prstGeom prst="circularArrow">
          <a:avLst>
            <a:gd name="adj1" fmla="val 3500"/>
            <a:gd name="adj2" fmla="val 217002"/>
            <a:gd name="adj3" fmla="val 5834879"/>
            <a:gd name="adj4" fmla="val 4748119"/>
            <a:gd name="adj5" fmla="val 4083"/>
          </a:avLst>
        </a:prstGeom>
        <a:solidFill>
          <a:schemeClr val="accent5">
            <a:hueOff val="0"/>
            <a:satOff val="0"/>
            <a:lumOff val="0"/>
            <a:alphaOff val="0"/>
          </a:schemeClr>
        </a:solidFill>
        <a:ln>
          <a:noFill/>
        </a:ln>
        <a:effectLst>
          <a:outerShdw blurRad="76200" dist="50800" dir="5400000" sx="101000" sy="101000" rotWithShape="0">
            <a:srgbClr val="000000">
              <a:alpha val="50000"/>
            </a:srgbClr>
          </a:outerShdw>
          <a:reflection blurRad="12700" stA="30000" endPos="30000" dist="50800" dir="5400000" sy="-100000" rotWithShape="0"/>
        </a:effectLst>
        <a:scene3d>
          <a:camera prst="orthographicFront">
            <a:rot lat="0" lon="0" rev="0"/>
          </a:camera>
          <a:lightRig rig="twoPt" dir="t">
            <a:rot lat="0" lon="0" rev="5400000"/>
          </a:lightRig>
        </a:scene3d>
        <a:sp3d prstMaterial="softmetal">
          <a:bevelT w="63500" h="25400" prst="coolSlant"/>
        </a:sp3d>
      </dsp:spPr>
      <dsp:style>
        <a:lnRef idx="0">
          <a:scrgbClr r="0" g="0" b="0"/>
        </a:lnRef>
        <a:fillRef idx="3">
          <a:scrgbClr r="0" g="0" b="0"/>
        </a:fillRef>
        <a:effectRef idx="3">
          <a:scrgbClr r="0" g="0" b="0"/>
        </a:effectRef>
        <a:fontRef idx="minor">
          <a:schemeClr val="lt1"/>
        </a:fontRef>
      </dsp:style>
    </dsp:sp>
    <dsp:sp modelId="{1A1690DA-0499-4C26-93FF-B3F1C30CEDEF}">
      <dsp:nvSpPr>
        <dsp:cNvPr id="0" name=""/>
        <dsp:cNvSpPr/>
      </dsp:nvSpPr>
      <dsp:spPr>
        <a:xfrm>
          <a:off x="2110190" y="3390686"/>
          <a:ext cx="712415" cy="71241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700" tIns="12700" rIns="12700" bIns="12700" numCol="1" spcCol="1270" anchor="ctr" anchorCtr="0">
          <a:noAutofit/>
        </a:bodyPr>
        <a:lstStyle/>
        <a:p>
          <a:pPr lvl="0" algn="ctr" defTabSz="444500">
            <a:lnSpc>
              <a:spcPct val="90000"/>
            </a:lnSpc>
            <a:spcBef>
              <a:spcPct val="0"/>
            </a:spcBef>
            <a:spcAft>
              <a:spcPct val="35000"/>
            </a:spcAft>
          </a:pPr>
          <a:r>
            <a:rPr lang="en-GB" sz="1000" kern="1200"/>
            <a:t>Gather data</a:t>
          </a:r>
        </a:p>
      </dsp:txBody>
      <dsp:txXfrm>
        <a:off x="2110190" y="3390686"/>
        <a:ext cx="712415" cy="712415"/>
      </dsp:txXfrm>
    </dsp:sp>
    <dsp:sp modelId="{B8850BB7-9C71-4CF2-B4C9-A02790882F9F}">
      <dsp:nvSpPr>
        <dsp:cNvPr id="0" name=""/>
        <dsp:cNvSpPr/>
      </dsp:nvSpPr>
      <dsp:spPr>
        <a:xfrm>
          <a:off x="1183560" y="67436"/>
          <a:ext cx="3969582" cy="3969582"/>
        </a:xfrm>
        <a:prstGeom prst="circularArrow">
          <a:avLst>
            <a:gd name="adj1" fmla="val 3500"/>
            <a:gd name="adj2" fmla="val 217002"/>
            <a:gd name="adj3" fmla="val 8469128"/>
            <a:gd name="adj4" fmla="val 7513870"/>
            <a:gd name="adj5" fmla="val 4083"/>
          </a:avLst>
        </a:prstGeom>
        <a:solidFill>
          <a:schemeClr val="accent6">
            <a:hueOff val="0"/>
            <a:satOff val="0"/>
            <a:lumOff val="0"/>
            <a:alphaOff val="0"/>
          </a:schemeClr>
        </a:solidFill>
        <a:ln>
          <a:noFill/>
        </a:ln>
        <a:effectLst>
          <a:outerShdw blurRad="76200" dist="50800" dir="5400000" sx="101000" sy="101000" rotWithShape="0">
            <a:srgbClr val="000000">
              <a:alpha val="50000"/>
            </a:srgbClr>
          </a:outerShdw>
          <a:reflection blurRad="12700" stA="30000" endPos="30000" dist="50800" dir="5400000" sy="-100000" rotWithShape="0"/>
        </a:effectLst>
        <a:scene3d>
          <a:camera prst="orthographicFront">
            <a:rot lat="0" lon="0" rev="0"/>
          </a:camera>
          <a:lightRig rig="twoPt" dir="t">
            <a:rot lat="0" lon="0" rev="5400000"/>
          </a:lightRig>
        </a:scene3d>
        <a:sp3d prstMaterial="softmetal">
          <a:bevelT w="63500" h="25400" prst="coolSlant"/>
        </a:sp3d>
      </dsp:spPr>
      <dsp:style>
        <a:lnRef idx="0">
          <a:scrgbClr r="0" g="0" b="0"/>
        </a:lnRef>
        <a:fillRef idx="3">
          <a:scrgbClr r="0" g="0" b="0"/>
        </a:fillRef>
        <a:effectRef idx="3">
          <a:scrgbClr r="0" g="0" b="0"/>
        </a:effectRef>
        <a:fontRef idx="minor">
          <a:schemeClr val="lt1"/>
        </a:fontRef>
      </dsp:style>
    </dsp:sp>
    <dsp:sp modelId="{BA193645-13E7-4362-BBD3-88EC1553FA0A}">
      <dsp:nvSpPr>
        <dsp:cNvPr id="0" name=""/>
        <dsp:cNvSpPr/>
      </dsp:nvSpPr>
      <dsp:spPr>
        <a:xfrm>
          <a:off x="1117478" y="2397974"/>
          <a:ext cx="712415" cy="71241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700" tIns="12700" rIns="12700" bIns="12700" numCol="1" spcCol="1270" anchor="ctr" anchorCtr="0">
          <a:noAutofit/>
        </a:bodyPr>
        <a:lstStyle/>
        <a:p>
          <a:pPr lvl="0" algn="ctr" defTabSz="444500">
            <a:lnSpc>
              <a:spcPct val="90000"/>
            </a:lnSpc>
            <a:spcBef>
              <a:spcPct val="0"/>
            </a:spcBef>
            <a:spcAft>
              <a:spcPct val="35000"/>
            </a:spcAft>
          </a:pPr>
          <a:r>
            <a:rPr lang="en-GB" sz="1000" kern="1200"/>
            <a:t>Analysing data</a:t>
          </a:r>
        </a:p>
      </dsp:txBody>
      <dsp:txXfrm>
        <a:off x="1117478" y="2397974"/>
        <a:ext cx="712415" cy="712415"/>
      </dsp:txXfrm>
    </dsp:sp>
    <dsp:sp modelId="{336BB304-92F8-4A46-8AB4-D1FD688D60C5}">
      <dsp:nvSpPr>
        <dsp:cNvPr id="0" name=""/>
        <dsp:cNvSpPr/>
      </dsp:nvSpPr>
      <dsp:spPr>
        <a:xfrm>
          <a:off x="1183560" y="67436"/>
          <a:ext cx="3969582" cy="3969582"/>
        </a:xfrm>
        <a:prstGeom prst="circularArrow">
          <a:avLst>
            <a:gd name="adj1" fmla="val 3500"/>
            <a:gd name="adj2" fmla="val 217002"/>
            <a:gd name="adj3" fmla="val 11234879"/>
            <a:gd name="adj4" fmla="val 10148119"/>
            <a:gd name="adj5" fmla="val 4083"/>
          </a:avLst>
        </a:prstGeom>
        <a:solidFill>
          <a:schemeClr val="accent2">
            <a:hueOff val="0"/>
            <a:satOff val="0"/>
            <a:lumOff val="0"/>
            <a:alphaOff val="0"/>
          </a:schemeClr>
        </a:solidFill>
        <a:ln>
          <a:noFill/>
        </a:ln>
        <a:effectLst>
          <a:outerShdw blurRad="76200" dist="50800" dir="5400000" sx="101000" sy="101000" rotWithShape="0">
            <a:srgbClr val="000000">
              <a:alpha val="50000"/>
            </a:srgbClr>
          </a:outerShdw>
          <a:reflection blurRad="12700" stA="30000" endPos="30000" dist="50800" dir="5400000" sy="-100000" rotWithShape="0"/>
        </a:effectLst>
        <a:scene3d>
          <a:camera prst="orthographicFront">
            <a:rot lat="0" lon="0" rev="0"/>
          </a:camera>
          <a:lightRig rig="twoPt" dir="t">
            <a:rot lat="0" lon="0" rev="5400000"/>
          </a:lightRig>
        </a:scene3d>
        <a:sp3d prstMaterial="softmetal">
          <a:bevelT w="63500" h="25400" prst="coolSlant"/>
        </a:sp3d>
      </dsp:spPr>
      <dsp:style>
        <a:lnRef idx="0">
          <a:scrgbClr r="0" g="0" b="0"/>
        </a:lnRef>
        <a:fillRef idx="3">
          <a:scrgbClr r="0" g="0" b="0"/>
        </a:fillRef>
        <a:effectRef idx="3">
          <a:scrgbClr r="0" g="0" b="0"/>
        </a:effectRef>
        <a:fontRef idx="minor">
          <a:schemeClr val="lt1"/>
        </a:fontRef>
      </dsp:style>
    </dsp:sp>
    <dsp:sp modelId="{19EEF09D-4209-4F77-BCB5-7D9470406329}">
      <dsp:nvSpPr>
        <dsp:cNvPr id="0" name=""/>
        <dsp:cNvSpPr/>
      </dsp:nvSpPr>
      <dsp:spPr>
        <a:xfrm>
          <a:off x="1117478" y="994066"/>
          <a:ext cx="712415" cy="71241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700" tIns="12700" rIns="12700" bIns="12700" numCol="1" spcCol="1270" anchor="ctr" anchorCtr="0">
          <a:noAutofit/>
        </a:bodyPr>
        <a:lstStyle/>
        <a:p>
          <a:pPr lvl="0" algn="ctr" defTabSz="444500">
            <a:lnSpc>
              <a:spcPct val="90000"/>
            </a:lnSpc>
            <a:spcBef>
              <a:spcPct val="0"/>
            </a:spcBef>
            <a:spcAft>
              <a:spcPct val="35000"/>
            </a:spcAft>
          </a:pPr>
          <a:r>
            <a:rPr lang="en-GB" sz="1000" kern="1200" dirty="0"/>
            <a:t>Evaluate and report the results</a:t>
          </a:r>
        </a:p>
      </dsp:txBody>
      <dsp:txXfrm>
        <a:off x="1117478" y="994066"/>
        <a:ext cx="712415" cy="712415"/>
      </dsp:txXfrm>
    </dsp:sp>
    <dsp:sp modelId="{FDBAB19C-6A6B-4C05-A7E8-7AD4B243DFCB}">
      <dsp:nvSpPr>
        <dsp:cNvPr id="0" name=""/>
        <dsp:cNvSpPr/>
      </dsp:nvSpPr>
      <dsp:spPr>
        <a:xfrm>
          <a:off x="1183560" y="67436"/>
          <a:ext cx="3969582" cy="3969582"/>
        </a:xfrm>
        <a:prstGeom prst="circularArrow">
          <a:avLst>
            <a:gd name="adj1" fmla="val 3500"/>
            <a:gd name="adj2" fmla="val 217002"/>
            <a:gd name="adj3" fmla="val 13869128"/>
            <a:gd name="adj4" fmla="val 12913870"/>
            <a:gd name="adj5" fmla="val 4083"/>
          </a:avLst>
        </a:prstGeom>
        <a:solidFill>
          <a:schemeClr val="accent3">
            <a:hueOff val="0"/>
            <a:satOff val="0"/>
            <a:lumOff val="0"/>
            <a:alphaOff val="0"/>
          </a:schemeClr>
        </a:solidFill>
        <a:ln>
          <a:noFill/>
        </a:ln>
        <a:effectLst>
          <a:outerShdw blurRad="76200" dist="50800" dir="5400000" sx="101000" sy="101000" rotWithShape="0">
            <a:srgbClr val="000000">
              <a:alpha val="50000"/>
            </a:srgbClr>
          </a:outerShdw>
          <a:reflection blurRad="12700" stA="30000" endPos="30000" dist="50800" dir="5400000" sy="-100000" rotWithShape="0"/>
        </a:effectLst>
        <a:scene3d>
          <a:camera prst="orthographicFront">
            <a:rot lat="0" lon="0" rev="0"/>
          </a:camera>
          <a:lightRig rig="twoPt" dir="t">
            <a:rot lat="0" lon="0" rev="5400000"/>
          </a:lightRig>
        </a:scene3d>
        <a:sp3d prstMaterial="softmetal">
          <a:bevelT w="63500" h="25400" prst="coolSlant"/>
        </a:sp3d>
      </dsp:spPr>
      <dsp:style>
        <a:lnRef idx="0">
          <a:scrgbClr r="0" g="0" b="0"/>
        </a:lnRef>
        <a:fillRef idx="3">
          <a:scrgbClr r="0" g="0" b="0"/>
        </a:fillRef>
        <a:effectRef idx="3">
          <a:scrgbClr r="0" g="0" b="0"/>
        </a:effectRef>
        <a:fontRef idx="minor">
          <a:schemeClr val="lt1"/>
        </a:fontRef>
      </dsp:style>
    </dsp:sp>
    <dsp:sp modelId="{126E4996-DA59-4DBE-9E8E-6EFC536F9240}">
      <dsp:nvSpPr>
        <dsp:cNvPr id="0" name=""/>
        <dsp:cNvSpPr/>
      </dsp:nvSpPr>
      <dsp:spPr>
        <a:xfrm>
          <a:off x="2110190" y="1354"/>
          <a:ext cx="712415" cy="71241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700" tIns="12700" rIns="12700" bIns="12700" numCol="1" spcCol="1270" anchor="ctr" anchorCtr="0">
          <a:noAutofit/>
        </a:bodyPr>
        <a:lstStyle/>
        <a:p>
          <a:pPr lvl="0" algn="ctr" defTabSz="444500">
            <a:lnSpc>
              <a:spcPct val="90000"/>
            </a:lnSpc>
            <a:spcBef>
              <a:spcPct val="0"/>
            </a:spcBef>
            <a:spcAft>
              <a:spcPct val="35000"/>
            </a:spcAft>
          </a:pPr>
          <a:r>
            <a:rPr lang="en-GB" sz="1000" kern="1200"/>
            <a:t>Take informed action</a:t>
          </a:r>
        </a:p>
      </dsp:txBody>
      <dsp:txXfrm>
        <a:off x="2110190" y="1354"/>
        <a:ext cx="712415" cy="712415"/>
      </dsp:txXfrm>
    </dsp:sp>
    <dsp:sp modelId="{41C8A777-7E12-473E-B418-66F87EFF3808}">
      <dsp:nvSpPr>
        <dsp:cNvPr id="0" name=""/>
        <dsp:cNvSpPr/>
      </dsp:nvSpPr>
      <dsp:spPr>
        <a:xfrm>
          <a:off x="1207775" y="78591"/>
          <a:ext cx="3969582" cy="3969582"/>
        </a:xfrm>
        <a:prstGeom prst="circularArrow">
          <a:avLst>
            <a:gd name="adj1" fmla="val 3500"/>
            <a:gd name="adj2" fmla="val 217002"/>
            <a:gd name="adj3" fmla="val 16634879"/>
            <a:gd name="adj4" fmla="val 15548119"/>
            <a:gd name="adj5" fmla="val 4083"/>
          </a:avLst>
        </a:prstGeom>
        <a:solidFill>
          <a:schemeClr val="accent4">
            <a:hueOff val="0"/>
            <a:satOff val="0"/>
            <a:lumOff val="0"/>
            <a:alphaOff val="0"/>
          </a:schemeClr>
        </a:solidFill>
        <a:ln>
          <a:noFill/>
        </a:ln>
        <a:effectLst>
          <a:outerShdw blurRad="76200" dist="50800" dir="5400000" sx="101000" sy="101000" rotWithShape="0">
            <a:srgbClr val="000000">
              <a:alpha val="50000"/>
            </a:srgbClr>
          </a:outerShdw>
          <a:reflection blurRad="12700" stA="30000" endPos="30000" dist="50800" dir="5400000" sy="-100000" rotWithShape="0"/>
        </a:effectLst>
        <a:scene3d>
          <a:camera prst="orthographicFront">
            <a:rot lat="0" lon="0" rev="0"/>
          </a:camera>
          <a:lightRig rig="twoPt" dir="t">
            <a:rot lat="0" lon="0" rev="5400000"/>
          </a:lightRig>
        </a:scene3d>
        <a:sp3d prstMaterial="softmetal">
          <a:bevelT w="63500" h="25400" prst="coolSlant"/>
        </a:sp3d>
      </dsp:spPr>
      <dsp:style>
        <a:lnRef idx="0">
          <a:scrgbClr r="0" g="0" b="0"/>
        </a:lnRef>
        <a:fillRef idx="3">
          <a:scrgbClr r="0" g="0" b="0"/>
        </a:fillRef>
        <a:effectRef idx="3">
          <a:scrgbClr r="0" g="0" b="0"/>
        </a:effectRef>
        <a:fontRef idx="minor">
          <a:schemeClr val="lt1"/>
        </a:fontRef>
      </dsp:style>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A61A463-D7FB-400A-ADBF-E9F8A06C78BA}">
      <dsp:nvSpPr>
        <dsp:cNvPr id="0" name=""/>
        <dsp:cNvSpPr/>
      </dsp:nvSpPr>
      <dsp:spPr>
        <a:xfrm>
          <a:off x="0" y="0"/>
          <a:ext cx="4451652" cy="4451652"/>
        </a:xfrm>
        <a:prstGeom prst="pie">
          <a:avLst>
            <a:gd name="adj1" fmla="val 5400000"/>
            <a:gd name="adj2" fmla="val 16200000"/>
          </a:avLst>
        </a:prstGeom>
        <a:solidFill>
          <a:schemeClr val="accent3">
            <a:hueOff val="0"/>
            <a:satOff val="0"/>
            <a:lumOff val="0"/>
            <a:alphaOff val="0"/>
          </a:schemeClr>
        </a:solidFill>
        <a:ln w="508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4958AB6-DB40-4F4B-84D7-4921E3927F6F}">
      <dsp:nvSpPr>
        <dsp:cNvPr id="0" name=""/>
        <dsp:cNvSpPr/>
      </dsp:nvSpPr>
      <dsp:spPr>
        <a:xfrm>
          <a:off x="2225826" y="0"/>
          <a:ext cx="6199110" cy="4451652"/>
        </a:xfrm>
        <a:prstGeom prst="rect">
          <a:avLst/>
        </a:prstGeom>
        <a:solidFill>
          <a:schemeClr val="lt1">
            <a:alpha val="90000"/>
            <a:hueOff val="0"/>
            <a:satOff val="0"/>
            <a:lumOff val="0"/>
            <a:alphaOff val="0"/>
          </a:schemeClr>
        </a:solidFill>
        <a:ln w="5080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1440" tIns="91440" rIns="91440" bIns="91440" numCol="1" spcCol="1270" anchor="ctr" anchorCtr="0">
          <a:noAutofit/>
        </a:bodyPr>
        <a:lstStyle/>
        <a:p>
          <a:pPr lvl="0" algn="l" defTabSz="1066800">
            <a:lnSpc>
              <a:spcPct val="90000"/>
            </a:lnSpc>
            <a:spcBef>
              <a:spcPct val="0"/>
            </a:spcBef>
            <a:spcAft>
              <a:spcPct val="35000"/>
            </a:spcAft>
          </a:pPr>
          <a:r>
            <a:rPr lang="en-GB" sz="2400" kern="1200"/>
            <a:t>My Practice</a:t>
          </a:r>
        </a:p>
      </dsp:txBody>
      <dsp:txXfrm>
        <a:off x="2225826" y="0"/>
        <a:ext cx="3099555" cy="1335498"/>
      </dsp:txXfrm>
    </dsp:sp>
    <dsp:sp modelId="{B4AD1960-5AF1-4610-BC9D-06F1262EA866}">
      <dsp:nvSpPr>
        <dsp:cNvPr id="0" name=""/>
        <dsp:cNvSpPr/>
      </dsp:nvSpPr>
      <dsp:spPr>
        <a:xfrm>
          <a:off x="769636" y="1241428"/>
          <a:ext cx="2893570" cy="2893570"/>
        </a:xfrm>
        <a:prstGeom prst="pie">
          <a:avLst>
            <a:gd name="adj1" fmla="val 5400000"/>
            <a:gd name="adj2" fmla="val 16200000"/>
          </a:avLst>
        </a:prstGeom>
        <a:solidFill>
          <a:schemeClr val="accent3">
            <a:hueOff val="-5433828"/>
            <a:satOff val="19910"/>
            <a:lumOff val="0"/>
            <a:alphaOff val="0"/>
          </a:schemeClr>
        </a:solidFill>
        <a:ln w="508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3F44D95-D541-4EE9-BA42-C5D1DF7100E2}">
      <dsp:nvSpPr>
        <dsp:cNvPr id="0" name=""/>
        <dsp:cNvSpPr/>
      </dsp:nvSpPr>
      <dsp:spPr>
        <a:xfrm>
          <a:off x="2225826" y="1335498"/>
          <a:ext cx="6199110" cy="2893570"/>
        </a:xfrm>
        <a:prstGeom prst="rect">
          <a:avLst/>
        </a:prstGeom>
        <a:solidFill>
          <a:schemeClr val="lt1">
            <a:alpha val="90000"/>
            <a:hueOff val="0"/>
            <a:satOff val="0"/>
            <a:lumOff val="0"/>
            <a:alphaOff val="0"/>
          </a:schemeClr>
        </a:solidFill>
        <a:ln w="50800" cap="flat" cmpd="sng" algn="ctr">
          <a:solidFill>
            <a:schemeClr val="accent3">
              <a:hueOff val="-5433828"/>
              <a:satOff val="1991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1440" tIns="91440" rIns="91440" bIns="91440" numCol="1" spcCol="1270" anchor="ctr" anchorCtr="0">
          <a:noAutofit/>
        </a:bodyPr>
        <a:lstStyle/>
        <a:p>
          <a:pPr lvl="0" algn="l" defTabSz="1066800">
            <a:lnSpc>
              <a:spcPct val="90000"/>
            </a:lnSpc>
            <a:spcBef>
              <a:spcPct val="0"/>
            </a:spcBef>
            <a:spcAft>
              <a:spcPct val="35000"/>
            </a:spcAft>
          </a:pPr>
          <a:r>
            <a:rPr lang="en-GB" sz="2400" kern="1200"/>
            <a:t>Colleagues/</a:t>
          </a:r>
        </a:p>
        <a:p>
          <a:pPr lvl="0" algn="l" defTabSz="1066800">
            <a:lnSpc>
              <a:spcPct val="90000"/>
            </a:lnSpc>
            <a:spcBef>
              <a:spcPct val="0"/>
            </a:spcBef>
            <a:spcAft>
              <a:spcPct val="35000"/>
            </a:spcAft>
          </a:pPr>
          <a:r>
            <a:rPr lang="en-GB" sz="2400" kern="1200"/>
            <a:t>profession</a:t>
          </a:r>
        </a:p>
      </dsp:txBody>
      <dsp:txXfrm>
        <a:off x="2225826" y="1335498"/>
        <a:ext cx="3099555" cy="1335494"/>
      </dsp:txXfrm>
    </dsp:sp>
    <dsp:sp modelId="{F3E6C6BD-70B3-4534-9E37-25FF2CEF32BF}">
      <dsp:nvSpPr>
        <dsp:cNvPr id="0" name=""/>
        <dsp:cNvSpPr/>
      </dsp:nvSpPr>
      <dsp:spPr>
        <a:xfrm>
          <a:off x="1558078" y="2670992"/>
          <a:ext cx="1335494" cy="1335494"/>
        </a:xfrm>
        <a:prstGeom prst="pie">
          <a:avLst>
            <a:gd name="adj1" fmla="val 5400000"/>
            <a:gd name="adj2" fmla="val 16200000"/>
          </a:avLst>
        </a:prstGeom>
        <a:solidFill>
          <a:schemeClr val="accent3">
            <a:hueOff val="-10867656"/>
            <a:satOff val="39820"/>
            <a:lumOff val="0"/>
            <a:alphaOff val="0"/>
          </a:schemeClr>
        </a:solidFill>
        <a:ln w="508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2E9BB79-9A4E-43C1-A442-29D5ED3DA218}">
      <dsp:nvSpPr>
        <dsp:cNvPr id="0" name=""/>
        <dsp:cNvSpPr/>
      </dsp:nvSpPr>
      <dsp:spPr>
        <a:xfrm>
          <a:off x="2225826" y="2670992"/>
          <a:ext cx="6199110" cy="1335494"/>
        </a:xfrm>
        <a:prstGeom prst="rect">
          <a:avLst/>
        </a:prstGeom>
        <a:solidFill>
          <a:schemeClr val="lt1">
            <a:alpha val="90000"/>
            <a:hueOff val="0"/>
            <a:satOff val="0"/>
            <a:lumOff val="0"/>
            <a:alphaOff val="0"/>
          </a:schemeClr>
        </a:solidFill>
        <a:ln w="50800" cap="flat" cmpd="sng" algn="ctr">
          <a:solidFill>
            <a:schemeClr val="accent3">
              <a:hueOff val="-10867656"/>
              <a:satOff val="3982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1440" tIns="91440" rIns="91440" bIns="91440" numCol="1" spcCol="1270" anchor="ctr" anchorCtr="0">
          <a:noAutofit/>
        </a:bodyPr>
        <a:lstStyle/>
        <a:p>
          <a:pPr lvl="0" algn="l" defTabSz="1066800">
            <a:lnSpc>
              <a:spcPct val="90000"/>
            </a:lnSpc>
            <a:spcBef>
              <a:spcPct val="0"/>
            </a:spcBef>
            <a:spcAft>
              <a:spcPct val="35000"/>
            </a:spcAft>
          </a:pPr>
          <a:r>
            <a:rPr lang="en-GB" sz="2400" kern="1200"/>
            <a:t>Young people</a:t>
          </a:r>
        </a:p>
      </dsp:txBody>
      <dsp:txXfrm>
        <a:off x="2225826" y="2670992"/>
        <a:ext cx="3099555" cy="1335494"/>
      </dsp:txXfrm>
    </dsp:sp>
    <dsp:sp modelId="{036A3829-C868-4EA3-BCA3-6E60CE662F6F}">
      <dsp:nvSpPr>
        <dsp:cNvPr id="0" name=""/>
        <dsp:cNvSpPr/>
      </dsp:nvSpPr>
      <dsp:spPr>
        <a:xfrm>
          <a:off x="5325381" y="0"/>
          <a:ext cx="3099555" cy="1335498"/>
        </a:xfrm>
        <a:prstGeom prst="rect">
          <a:avLst/>
        </a:prstGeom>
        <a:noFill/>
        <a:ln w="50800" cap="flat" cmpd="sng" algn="ctr">
          <a:noFill/>
          <a:prstDash val="solid"/>
        </a:ln>
        <a:effectLst/>
        <a:sp3d/>
      </dsp:spPr>
      <dsp:style>
        <a:lnRef idx="2">
          <a:scrgbClr r="0" g="0" b="0"/>
        </a:lnRef>
        <a:fillRef idx="1">
          <a:scrgbClr r="0" g="0" b="0"/>
        </a:fillRef>
        <a:effectRef idx="0">
          <a:scrgbClr r="0" g="0" b="0"/>
        </a:effectRef>
        <a:fontRef idx="minor"/>
      </dsp:style>
      <dsp:txBody>
        <a:bodyPr spcFirstLastPara="0" vert="horz" wrap="square" lIns="133350" tIns="133350" rIns="133350" bIns="133350" numCol="1" spcCol="1270" anchor="ctr" anchorCtr="0">
          <a:noAutofit/>
        </a:bodyPr>
        <a:lstStyle/>
        <a:p>
          <a:pPr marL="285750" lvl="1" indent="-285750" algn="l" defTabSz="1555750">
            <a:lnSpc>
              <a:spcPct val="90000"/>
            </a:lnSpc>
            <a:spcBef>
              <a:spcPct val="0"/>
            </a:spcBef>
            <a:spcAft>
              <a:spcPct val="15000"/>
            </a:spcAft>
            <a:buChar char="••"/>
          </a:pPr>
          <a:endParaRPr lang="en-GB" sz="3500" kern="1200" dirty="0"/>
        </a:p>
        <a:p>
          <a:pPr marL="285750" lvl="1" indent="-285750" algn="l" defTabSz="1555750">
            <a:lnSpc>
              <a:spcPct val="90000"/>
            </a:lnSpc>
            <a:spcBef>
              <a:spcPct val="0"/>
            </a:spcBef>
            <a:spcAft>
              <a:spcPct val="15000"/>
            </a:spcAft>
            <a:buChar char="••"/>
          </a:pPr>
          <a:endParaRPr lang="en-GB" sz="3500" kern="1200"/>
        </a:p>
      </dsp:txBody>
      <dsp:txXfrm>
        <a:off x="5325381" y="0"/>
        <a:ext cx="3099555" cy="1335498"/>
      </dsp:txXfrm>
    </dsp:sp>
    <dsp:sp modelId="{23441C6A-8400-4A6C-8157-9FB438885428}">
      <dsp:nvSpPr>
        <dsp:cNvPr id="0" name=""/>
        <dsp:cNvSpPr/>
      </dsp:nvSpPr>
      <dsp:spPr>
        <a:xfrm>
          <a:off x="5325381" y="1335498"/>
          <a:ext cx="3099555" cy="1335494"/>
        </a:xfrm>
        <a:prstGeom prst="rect">
          <a:avLst/>
        </a:prstGeom>
        <a:noFill/>
        <a:ln w="50800" cap="flat" cmpd="sng" algn="ctr">
          <a:noFill/>
          <a:prstDash val="solid"/>
        </a:ln>
        <a:effectLst/>
        <a:sp3d/>
      </dsp:spPr>
      <dsp:style>
        <a:lnRef idx="2">
          <a:scrgbClr r="0" g="0" b="0"/>
        </a:lnRef>
        <a:fillRef idx="1">
          <a:scrgbClr r="0" g="0" b="0"/>
        </a:fillRef>
        <a:effectRef idx="0">
          <a:scrgbClr r="0" g="0" b="0"/>
        </a:effectRef>
        <a:fontRef idx="minor"/>
      </dsp:style>
      <dsp:txBody>
        <a:bodyPr spcFirstLastPara="0" vert="horz" wrap="square" lIns="133350" tIns="133350" rIns="133350" bIns="133350" numCol="1" spcCol="1270" anchor="ctr" anchorCtr="0">
          <a:noAutofit/>
        </a:bodyPr>
        <a:lstStyle/>
        <a:p>
          <a:pPr marL="285750" lvl="1" indent="-285750" algn="l" defTabSz="1555750">
            <a:lnSpc>
              <a:spcPct val="90000"/>
            </a:lnSpc>
            <a:spcBef>
              <a:spcPct val="0"/>
            </a:spcBef>
            <a:spcAft>
              <a:spcPct val="15000"/>
            </a:spcAft>
            <a:buChar char="••"/>
          </a:pPr>
          <a:endParaRPr lang="en-GB" sz="3500" kern="1200"/>
        </a:p>
        <a:p>
          <a:pPr marL="285750" lvl="1" indent="-285750" algn="l" defTabSz="1555750">
            <a:lnSpc>
              <a:spcPct val="90000"/>
            </a:lnSpc>
            <a:spcBef>
              <a:spcPct val="0"/>
            </a:spcBef>
            <a:spcAft>
              <a:spcPct val="15000"/>
            </a:spcAft>
            <a:buChar char="••"/>
          </a:pPr>
          <a:endParaRPr lang="en-GB" sz="3500" kern="1200"/>
        </a:p>
      </dsp:txBody>
      <dsp:txXfrm>
        <a:off x="5325381" y="1335498"/>
        <a:ext cx="3099555" cy="1335494"/>
      </dsp:txXfrm>
    </dsp:sp>
    <dsp:sp modelId="{9DA0D6F1-EA3F-4D2B-92A1-5286BB3FBD90}">
      <dsp:nvSpPr>
        <dsp:cNvPr id="0" name=""/>
        <dsp:cNvSpPr/>
      </dsp:nvSpPr>
      <dsp:spPr>
        <a:xfrm>
          <a:off x="5325381" y="2670992"/>
          <a:ext cx="3099555" cy="1335494"/>
        </a:xfrm>
        <a:prstGeom prst="rect">
          <a:avLst/>
        </a:prstGeom>
        <a:noFill/>
        <a:ln w="50800" cap="flat" cmpd="sng" algn="ctr">
          <a:noFill/>
          <a:prstDash val="solid"/>
        </a:ln>
        <a:effectLst/>
        <a:sp3d/>
      </dsp:spPr>
      <dsp:style>
        <a:lnRef idx="2">
          <a:scrgbClr r="0" g="0" b="0"/>
        </a:lnRef>
        <a:fillRef idx="1">
          <a:scrgbClr r="0" g="0" b="0"/>
        </a:fillRef>
        <a:effectRef idx="0">
          <a:scrgbClr r="0" g="0" b="0"/>
        </a:effectRef>
        <a:fontRef idx="minor"/>
      </dsp:style>
      <dsp:txBody>
        <a:bodyPr spcFirstLastPara="0" vert="horz" wrap="square" lIns="133350" tIns="133350" rIns="133350" bIns="133350" numCol="1" spcCol="1270" anchor="ctr" anchorCtr="0">
          <a:noAutofit/>
        </a:bodyPr>
        <a:lstStyle/>
        <a:p>
          <a:pPr marL="285750" lvl="1" indent="-285750" algn="l" defTabSz="1555750">
            <a:lnSpc>
              <a:spcPct val="90000"/>
            </a:lnSpc>
            <a:spcBef>
              <a:spcPct val="0"/>
            </a:spcBef>
            <a:spcAft>
              <a:spcPct val="15000"/>
            </a:spcAft>
            <a:buChar char="••"/>
          </a:pPr>
          <a:endParaRPr lang="en-GB" sz="3500" kern="1200"/>
        </a:p>
        <a:p>
          <a:pPr marL="285750" lvl="1" indent="-285750" algn="l" defTabSz="1555750">
            <a:lnSpc>
              <a:spcPct val="90000"/>
            </a:lnSpc>
            <a:spcBef>
              <a:spcPct val="0"/>
            </a:spcBef>
            <a:spcAft>
              <a:spcPct val="15000"/>
            </a:spcAft>
            <a:buChar char="••"/>
          </a:pPr>
          <a:endParaRPr lang="en-GB" sz="3500" kern="1200"/>
        </a:p>
      </dsp:txBody>
      <dsp:txXfrm>
        <a:off x="5325381" y="2670992"/>
        <a:ext cx="3099555" cy="1335494"/>
      </dsp:txXfrm>
    </dsp:sp>
  </dsp:spTree>
</dsp:drawing>
</file>

<file path=ppt/diagrams/layout1.xml><?xml version="1.0" encoding="utf-8"?>
<dgm:layoutDef xmlns:dgm="http://schemas.openxmlformats.org/drawingml/2006/diagram" xmlns:a="http://schemas.openxmlformats.org/drawingml/2006/main" uniqueId="urn:microsoft.com/office/officeart/2005/8/layout/cycle4#1">
  <dgm:title val=""/>
  <dgm:desc val=""/>
  <dgm:catLst>
    <dgm:cat type="relationship" pri="26000"/>
    <dgm:cat type="cycle" pri="13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4">
          <dgm:prSet phldr="1"/>
        </dgm:pt>
        <dgm:pt modelId="41">
          <dgm:prSet phldr="1"/>
        </dgm:pt>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sampData>
  <dgm:style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cycleMatrixDiagram">
    <dgm:varLst>
      <dgm:chMax val="1"/>
      <dgm:dir/>
      <dgm:animLvl val="lvl"/>
      <dgm:resizeHandles val="exact"/>
    </dgm:varLst>
    <dgm:alg type="composite">
      <dgm:param type="ar" val="1.3"/>
    </dgm:alg>
    <dgm:shape xmlns:r="http://schemas.openxmlformats.org/officeDocument/2006/relationships" r:blip="">
      <dgm:adjLst/>
    </dgm:shape>
    <dgm:presOf/>
    <dgm:constrLst>
      <dgm:constr type="w" for="ch" forName="children" refType="w"/>
      <dgm:constr type="h" for="ch" forName="children" refType="w" refFor="ch" refForName="children" fact="0.77"/>
      <dgm:constr type="ctrX" for="ch" forName="children" refType="w" fact="0.5"/>
      <dgm:constr type="ctrY" for="ch" forName="children" refType="h" fact="0.5"/>
      <dgm:constr type="w" for="ch" forName="circle" refType="w"/>
      <dgm:constr type="h" for="ch" forName="circle" refType="h"/>
      <dgm:constr type="ctrX" for="ch" forName="circle" refType="w" fact="0.5"/>
      <dgm:constr type="ctrY" for="ch" forName="circle" refType="h" fact="0.5"/>
      <dgm:constr type="w" for="ch" forName="center1" refType="w" fact="0.115"/>
      <dgm:constr type="h" for="ch" forName="center1" refType="w" fact="0.1"/>
      <dgm:constr type="ctrX" for="ch" forName="center1" refType="w" fact="0.5"/>
      <dgm:constr type="ctrY" for="ch" forName="center1" refType="h" fact="0.475"/>
      <dgm:constr type="w" for="ch" forName="center2" refType="w" fact="0.115"/>
      <dgm:constr type="h" for="ch" forName="center2" refType="w" fact="0.1"/>
      <dgm:constr type="ctrX" for="ch" forName="center2" refType="w" fact="0.5"/>
      <dgm:constr type="ctrY" for="ch" forName="center2" refType="h" fact="0.525"/>
    </dgm:constrLst>
    <dgm:ruleLst/>
    <dgm:choose name="Name0">
      <dgm:if name="Name1" axis="ch" ptType="node" func="cnt" op="gte" val="1">
        <dgm:layoutNode name="children">
          <dgm:alg type="composite">
            <dgm:param type="ar" val="1.3"/>
          </dgm:alg>
          <dgm:shape xmlns:r="http://schemas.openxmlformats.org/officeDocument/2006/relationships" r:blip="">
            <dgm:adjLst/>
          </dgm:shape>
          <dgm:presOf/>
          <dgm:choose name="Name2">
            <dgm:if name="Name3" func="var" arg="dir" op="equ" val="norm">
              <dgm:constrLst>
                <dgm:constr type="primFontSz" for="des" ptType="node" op="equ" val="65"/>
                <dgm:constr type="w" for="ch" forName="child1group" refType="w" fact="0.38"/>
                <dgm:constr type="h" for="ch" forName="child1group" refType="h" fact="0.32"/>
                <dgm:constr type="t" for="ch" forName="child1group"/>
                <dgm:constr type="l" for="ch" forName="child1group"/>
                <dgm:constr type="w" for="ch" forName="child2group" refType="w" fact="0.38"/>
                <dgm:constr type="h" for="ch" forName="child2group" refType="h" fact="0.32"/>
                <dgm:constr type="t" for="ch" forName="child2group"/>
                <dgm:constr type="r" for="ch" forName="child2group" refType="w"/>
                <dgm:constr type="w" for="ch" forName="child3group" refType="w" fact="0.38"/>
                <dgm:constr type="h" for="ch" forName="child3group" refType="h" fact="0.32"/>
                <dgm:constr type="b" for="ch" forName="child3group" refType="h"/>
                <dgm:constr type="r" for="ch" forName="child3group" refType="w"/>
                <dgm:constr type="w" for="ch" forName="child4group" refType="w" fact="0.38"/>
                <dgm:constr type="h" for="ch" forName="child4group" refType="h" fact="0.32"/>
                <dgm:constr type="b" for="ch" forName="child4group" refType="h"/>
                <dgm:constr type="l" for="ch" forName="child4group"/>
              </dgm:constrLst>
            </dgm:if>
            <dgm:else name="Name4">
              <dgm:constrLst>
                <dgm:constr type="primFontSz" for="des" ptType="node" op="equ" val="65"/>
                <dgm:constr type="w" for="ch" forName="child1group" refType="w" fact="0.38"/>
                <dgm:constr type="h" for="ch" forName="child1group" refType="h" fact="0.32"/>
                <dgm:constr type="t" for="ch" forName="child1group"/>
                <dgm:constr type="r" for="ch" forName="child1group" refType="w"/>
                <dgm:constr type="w" for="ch" forName="child2group" refType="w" fact="0.38"/>
                <dgm:constr type="h" for="ch" forName="child2group" refType="h" fact="0.32"/>
                <dgm:constr type="t" for="ch" forName="child2group"/>
                <dgm:constr type="l" for="ch" forName="child2group"/>
                <dgm:constr type="w" for="ch" forName="child3group" refType="w" fact="0.38"/>
                <dgm:constr type="h" for="ch" forName="child3group" refType="h" fact="0.32"/>
                <dgm:constr type="b" for="ch" forName="child3group" refType="h"/>
                <dgm:constr type="l" for="ch" forName="child3group"/>
                <dgm:constr type="w" for="ch" forName="child4group" refType="w" fact="0.38"/>
                <dgm:constr type="h" for="ch" forName="child4group" refType="h" fact="0.32"/>
                <dgm:constr type="b" for="ch" forName="child4group" refType="h"/>
                <dgm:constr type="r" for="ch" forName="child4group" refType="w"/>
              </dgm:constrLst>
            </dgm:else>
          </dgm:choose>
          <dgm:ruleLst/>
          <dgm:choose name="Name5">
            <dgm:if name="Name6" axis="ch ch" ptType="node node" st="1 1" cnt="1 0" func="cnt" op="gte" val="1">
              <dgm:layoutNode name="child1group">
                <dgm:alg type="composite">
                  <dgm:param type="horzAlign" val="none"/>
                  <dgm:param type="vertAlign" val="none"/>
                </dgm:alg>
                <dgm:shape xmlns:r="http://schemas.openxmlformats.org/officeDocument/2006/relationships" r:blip="">
                  <dgm:adjLst/>
                </dgm:shape>
                <dgm:presOf/>
                <dgm:choose name="Name7">
                  <dgm:if name="Name8" func="var" arg="dir" op="equ" val="norm">
                    <dgm:constrLst>
                      <dgm:constr type="w" for="ch" forName="child1" refType="w"/>
                      <dgm:constr type="h" for="ch" forName="child1" refType="h"/>
                      <dgm:constr type="t" for="ch" forName="child1"/>
                      <dgm:constr type="l" for="ch" forName="child1"/>
                      <dgm:constr type="w" for="ch" forName="child1Text" refType="w" fact="0.7"/>
                      <dgm:constr type="h" for="ch" forName="child1Text" refType="h" fact="0.75"/>
                      <dgm:constr type="t" for="ch" forName="child1Text"/>
                      <dgm:constr type="l" for="ch" forName="child1Text"/>
                    </dgm:constrLst>
                  </dgm:if>
                  <dgm:else name="Name9">
                    <dgm:constrLst>
                      <dgm:constr type="w" for="ch" forName="child1" refType="w"/>
                      <dgm:constr type="h" for="ch" forName="child1" refType="h"/>
                      <dgm:constr type="t" for="ch" forName="child1"/>
                      <dgm:constr type="r" for="ch" forName="child1" refType="w"/>
                      <dgm:constr type="w" for="ch" forName="child1Text" refType="w" fact="0.7"/>
                      <dgm:constr type="h" for="ch" forName="child1Text" refType="h" fact="0.75"/>
                      <dgm:constr type="t" for="ch" forName="child1Text"/>
                      <dgm:constr type="r" for="ch" forName="child1Text" refType="w"/>
                    </dgm:constrLst>
                  </dgm:else>
                </dgm:choose>
                <dgm:ruleLst/>
                <dgm:layoutNode name="child1" styleLbl="bgAcc1">
                  <dgm:alg type="sp"/>
                  <dgm:shape xmlns:r="http://schemas.openxmlformats.org/officeDocument/2006/relationships" type="roundRect" r:blip="" zOrderOff="-2">
                    <dgm:adjLst>
                      <dgm:adj idx="1" val="0.1"/>
                    </dgm:adjLst>
                  </dgm:shape>
                  <dgm:presOf axis="ch des" ptType="node node" st="1 1" cnt="1 0"/>
                  <dgm:constrLst/>
                  <dgm:ruleLst/>
                </dgm:layoutNode>
                <dgm:layoutNode name="child1Text" styleLbl="bgAcc1">
                  <dgm:varLst>
                    <dgm:bulletEnabled val="1"/>
                  </dgm:varLst>
                  <dgm:alg type="tx">
                    <dgm:param type="stBulletLvl" val="1"/>
                  </dgm:alg>
                  <dgm:shape xmlns:r="http://schemas.openxmlformats.org/officeDocument/2006/relationships" type="roundRect" r:blip="" zOrderOff="-2" hideGeom="1">
                    <dgm:adjLst>
                      <dgm:adj idx="1" val="0.1"/>
                    </dgm:adjLst>
                  </dgm:shape>
                  <dgm:presOf axis="ch des"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10"/>
          </dgm:choose>
          <dgm:choose name="Name11">
            <dgm:if name="Name12" axis="ch ch" ptType="node node" st="2 1" cnt="1 0" func="cnt" op="gte" val="1">
              <dgm:layoutNode name="child2group">
                <dgm:alg type="composite">
                  <dgm:param type="horzAlign" val="none"/>
                  <dgm:param type="vertAlign" val="none"/>
                </dgm:alg>
                <dgm:shape xmlns:r="http://schemas.openxmlformats.org/officeDocument/2006/relationships" r:blip="">
                  <dgm:adjLst/>
                </dgm:shape>
                <dgm:choose name="Name13">
                  <dgm:if name="Name14" func="var" arg="dir" op="equ" val="norm">
                    <dgm:constrLst>
                      <dgm:constr type="w" for="ch" forName="child2" refType="w"/>
                      <dgm:constr type="h" for="ch" forName="child2" refType="h"/>
                      <dgm:constr type="t" for="ch" forName="child2"/>
                      <dgm:constr type="r" for="ch" forName="child2" refType="w"/>
                      <dgm:constr type="w" for="ch" forName="child2Text" refType="w" fact="0.7"/>
                      <dgm:constr type="h" for="ch" forName="child2Text" refType="h" fact="0.75"/>
                      <dgm:constr type="t" for="ch" forName="child2Text"/>
                      <dgm:constr type="r" for="ch" forName="child2Text" refType="w"/>
                    </dgm:constrLst>
                  </dgm:if>
                  <dgm:else name="Name15">
                    <dgm:constrLst>
                      <dgm:constr type="w" for="ch" forName="child2" refType="w"/>
                      <dgm:constr type="h" for="ch" forName="child2" refType="h"/>
                      <dgm:constr type="t" for="ch" forName="child2"/>
                      <dgm:constr type="l" for="ch" forName="child2"/>
                      <dgm:constr type="w" for="ch" forName="child2Text" refType="w" fact="0.7"/>
                      <dgm:constr type="h" for="ch" forName="child2Text" refType="h" fact="0.75"/>
                      <dgm:constr type="t" for="ch" forName="child2Text"/>
                      <dgm:constr type="l" for="ch" forName="child2Text"/>
                    </dgm:constrLst>
                  </dgm:else>
                </dgm:choose>
                <dgm:ruleLst/>
                <dgm:layoutNode name="child2" styleLbl="bgAcc1">
                  <dgm:alg type="sp"/>
                  <dgm:shape xmlns:r="http://schemas.openxmlformats.org/officeDocument/2006/relationships" type="roundRect" r:blip="" zOrderOff="-2">
                    <dgm:adjLst>
                      <dgm:adj idx="1" val="0.1"/>
                    </dgm:adjLst>
                  </dgm:shape>
                  <dgm:presOf axis="ch des" ptType="node node" st="2 1" cnt="1 0"/>
                  <dgm:constrLst/>
                  <dgm:ruleLst/>
                </dgm:layoutNode>
                <dgm:layoutNode name="child2Text" styleLbl="bgAcc1">
                  <dgm:varLst>
                    <dgm:bulletEnabled val="1"/>
                  </dgm:varLst>
                  <dgm:alg type="tx">
                    <dgm:param type="stBulletLvl" val="1"/>
                  </dgm:alg>
                  <dgm:shape xmlns:r="http://schemas.openxmlformats.org/officeDocument/2006/relationships" type="roundRect" r:blip="" zOrderOff="-2" hideGeom="1">
                    <dgm:adjLst>
                      <dgm:adj idx="1" val="0.1"/>
                    </dgm:adjLst>
                  </dgm:shape>
                  <dgm:presOf axis="ch des"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16"/>
          </dgm:choose>
          <dgm:choose name="Name17">
            <dgm:if name="Name18" axis="ch ch" ptType="node node" st="3 1" cnt="1 0" func="cnt" op="gte" val="1">
              <dgm:layoutNode name="child3group">
                <dgm:alg type="composite">
                  <dgm:param type="horzAlign" val="none"/>
                  <dgm:param type="vertAlign" val="none"/>
                </dgm:alg>
                <dgm:shape xmlns:r="http://schemas.openxmlformats.org/officeDocument/2006/relationships" r:blip="">
                  <dgm:adjLst/>
                </dgm:shape>
                <dgm:presOf/>
                <dgm:choose name="Name19">
                  <dgm:if name="Name20" func="var" arg="dir" op="equ" val="norm">
                    <dgm:constrLst>
                      <dgm:constr type="w" for="ch" forName="child3" refType="w"/>
                      <dgm:constr type="h" for="ch" forName="child3" refType="h"/>
                      <dgm:constr type="b" for="ch" forName="child3" refType="h"/>
                      <dgm:constr type="r" for="ch" forName="child3" refType="w"/>
                      <dgm:constr type="w" for="ch" forName="child3Text" refType="w" fact="0.7"/>
                      <dgm:constr type="h" for="ch" forName="child3Text" refType="h" fact="0.75"/>
                      <dgm:constr type="b" for="ch" forName="child3Text" refType="h"/>
                      <dgm:constr type="r" for="ch" forName="child3Text" refType="w"/>
                    </dgm:constrLst>
                  </dgm:if>
                  <dgm:else name="Name21">
                    <dgm:constrLst>
                      <dgm:constr type="w" for="ch" forName="child3" refType="w"/>
                      <dgm:constr type="h" for="ch" forName="child3" refType="h"/>
                      <dgm:constr type="b" for="ch" forName="child3" refType="h"/>
                      <dgm:constr type="l" for="ch" forName="child3"/>
                      <dgm:constr type="w" for="ch" forName="child3Text" refType="w" fact="0.7"/>
                      <dgm:constr type="h" for="ch" forName="child3Text" refType="h" fact="0.75"/>
                      <dgm:constr type="b" for="ch" forName="child3Text" refType="h"/>
                      <dgm:constr type="l" for="ch" forName="child3Text"/>
                    </dgm:constrLst>
                  </dgm:else>
                </dgm:choose>
                <dgm:ruleLst/>
                <dgm:layoutNode name="child3" styleLbl="bgAcc1">
                  <dgm:alg type="sp"/>
                  <dgm:shape xmlns:r="http://schemas.openxmlformats.org/officeDocument/2006/relationships" type="roundRect" r:blip="" zOrderOff="-4">
                    <dgm:adjLst>
                      <dgm:adj idx="1" val="0.1"/>
                    </dgm:adjLst>
                  </dgm:shape>
                  <dgm:presOf axis="ch des" ptType="node node" st="3 1" cnt="1 0"/>
                  <dgm:constrLst/>
                  <dgm:ruleLst/>
                </dgm:layoutNode>
                <dgm:layoutNode name="child3Text" styleLbl="bgAcc1">
                  <dgm:varLst>
                    <dgm:bulletEnabled val="1"/>
                  </dgm:varLst>
                  <dgm:alg type="tx">
                    <dgm:param type="stBulletLvl" val="1"/>
                  </dgm:alg>
                  <dgm:shape xmlns:r="http://schemas.openxmlformats.org/officeDocument/2006/relationships" type="roundRect" r:blip="" zOrderOff="-4" hideGeom="1">
                    <dgm:adjLst>
                      <dgm:adj idx="1" val="0.1"/>
                    </dgm:adjLst>
                  </dgm:shape>
                  <dgm:presOf axis="ch des" ptType="node node" st="3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22"/>
          </dgm:choose>
          <dgm:choose name="Name23">
            <dgm:if name="Name24" axis="ch ch" ptType="node node" st="4 1" cnt="1 0" func="cnt" op="gte" val="1">
              <dgm:layoutNode name="child4group">
                <dgm:alg type="composite">
                  <dgm:param type="horzAlign" val="none"/>
                  <dgm:param type="vertAlign" val="none"/>
                </dgm:alg>
                <dgm:shape xmlns:r="http://schemas.openxmlformats.org/officeDocument/2006/relationships" r:blip="">
                  <dgm:adjLst/>
                </dgm:shape>
                <dgm:presOf/>
                <dgm:choose name="Name25">
                  <dgm:if name="Name26" func="var" arg="dir" op="equ" val="norm">
                    <dgm:constrLst>
                      <dgm:constr type="w" for="ch" forName="child4" refType="w"/>
                      <dgm:constr type="h" for="ch" forName="child4" refType="h"/>
                      <dgm:constr type="b" for="ch" forName="child4" refType="h"/>
                      <dgm:constr type="l" for="ch" forName="child4"/>
                      <dgm:constr type="w" for="ch" forName="child4Text" refType="w" fact="0.7"/>
                      <dgm:constr type="h" for="ch" forName="child4Text" refType="h" fact="0.75"/>
                      <dgm:constr type="b" for="ch" forName="child4Text" refType="h"/>
                      <dgm:constr type="l" for="ch" forName="child4Text"/>
                    </dgm:constrLst>
                  </dgm:if>
                  <dgm:else name="Name27">
                    <dgm:constrLst>
                      <dgm:constr type="w" for="ch" forName="child4" refType="w"/>
                      <dgm:constr type="h" for="ch" forName="child4" refType="h"/>
                      <dgm:constr type="b" for="ch" forName="child4" refType="h"/>
                      <dgm:constr type="r" for="ch" forName="child4" refType="w"/>
                      <dgm:constr type="w" for="ch" forName="child4Text" refType="w" fact="0.7"/>
                      <dgm:constr type="h" for="ch" forName="child4Text" refType="h" fact="0.75"/>
                      <dgm:constr type="b" for="ch" forName="child4Text" refType="h"/>
                      <dgm:constr type="r" for="ch" forName="child4Text" refType="w"/>
                    </dgm:constrLst>
                  </dgm:else>
                </dgm:choose>
                <dgm:ruleLst/>
                <dgm:layoutNode name="child4" styleLbl="bgAcc1">
                  <dgm:alg type="sp"/>
                  <dgm:shape xmlns:r="http://schemas.openxmlformats.org/officeDocument/2006/relationships" type="roundRect" r:blip="" zOrderOff="-4">
                    <dgm:adjLst>
                      <dgm:adj idx="1" val="0.1"/>
                    </dgm:adjLst>
                  </dgm:shape>
                  <dgm:presOf axis="ch des" ptType="node node" st="4 1" cnt="1 0"/>
                  <dgm:constrLst/>
                  <dgm:ruleLst/>
                </dgm:layoutNode>
                <dgm:layoutNode name="child4Text" styleLbl="bgAcc1">
                  <dgm:varLst>
                    <dgm:bulletEnabled val="1"/>
                  </dgm:varLst>
                  <dgm:alg type="tx">
                    <dgm:param type="stBulletLvl" val="1"/>
                  </dgm:alg>
                  <dgm:shape xmlns:r="http://schemas.openxmlformats.org/officeDocument/2006/relationships" type="roundRect" r:blip="" zOrderOff="-4" hideGeom="1">
                    <dgm:adjLst>
                      <dgm:adj idx="1" val="0.1"/>
                    </dgm:adjLst>
                  </dgm:shape>
                  <dgm:presOf axis="ch des" ptType="node node" st="4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28"/>
          </dgm:choose>
          <dgm:layoutNode name="childPlaceholder">
            <dgm:alg type="sp"/>
            <dgm:shape xmlns:r="http://schemas.openxmlformats.org/officeDocument/2006/relationships" r:blip="">
              <dgm:adjLst/>
            </dgm:shape>
            <dgm:presOf/>
            <dgm:constrLst/>
            <dgm:ruleLst/>
          </dgm:layoutNode>
        </dgm:layoutNode>
        <dgm:layoutNode name="circle">
          <dgm:alg type="composite">
            <dgm:param type="ar" val="1"/>
          </dgm:alg>
          <dgm:shape xmlns:r="http://schemas.openxmlformats.org/officeDocument/2006/relationships" r:blip="">
            <dgm:adjLst/>
          </dgm:shape>
          <dgm:presOf/>
          <dgm:choose name="Name29">
            <dgm:if name="Name30" func="var" arg="dir" op="equ" val="norm">
              <dgm:constrLst>
                <dgm:constr type="primFontSz" for="ch" ptType="node" op="equ" val="65"/>
                <dgm:constr type="w" for="ch" forName="quadrant1" refType="w" fact="0.433"/>
                <dgm:constr type="h" for="ch" forName="quadrant1" refType="h" fact="0.433"/>
                <dgm:constr type="b" for="ch" forName="quadrant1" refType="h" fact="0.5"/>
                <dgm:constr type="bOff" for="ch" forName="quadrant1" refType="h" fact="-0.01"/>
                <dgm:constr type="r" for="ch" forName="quadrant1" refType="w" fact="0.5"/>
                <dgm:constr type="rOff" for="ch" forName="quadrant1" refType="w" fact="-0.01"/>
                <dgm:constr type="w" for="ch" forName="quadrant2" refType="w" fact="0.433"/>
                <dgm:constr type="h" for="ch" forName="quadrant2" refType="h" fact="0.433"/>
                <dgm:constr type="b" for="ch" forName="quadrant2" refType="h" fact="0.5"/>
                <dgm:constr type="bOff" for="ch" forName="quadrant2" refType="h" fact="-0.01"/>
                <dgm:constr type="l" for="ch" forName="quadrant2" refType="w" fact="0.5"/>
                <dgm:constr type="lOff" for="ch" forName="quadrant2" refType="w" fact="0.01"/>
                <dgm:constr type="w" for="ch" forName="quadrant3" refType="w" fact="0.433"/>
                <dgm:constr type="h" for="ch" forName="quadrant3" refType="h" fact="0.433"/>
                <dgm:constr type="t" for="ch" forName="quadrant3" refType="h" fact="0.5"/>
                <dgm:constr type="tOff" for="ch" forName="quadrant3" refType="h" fact="0.01"/>
                <dgm:constr type="l" for="ch" forName="quadrant3" refType="w" fact="0.5"/>
                <dgm:constr type="lOff" for="ch" forName="quadrant3" refType="w" fact="0.01"/>
                <dgm:constr type="w" for="ch" forName="quadrant4" refType="w" fact="0.433"/>
                <dgm:constr type="h" for="ch" forName="quadrant4" refType="h" fact="0.433"/>
                <dgm:constr type="t" for="ch" forName="quadrant4" refType="h" fact="0.5"/>
                <dgm:constr type="tOff" for="ch" forName="quadrant4" refType="h" fact="0.01"/>
                <dgm:constr type="r" for="ch" forName="quadrant4" refType="w" fact="0.5"/>
                <dgm:constr type="rOff" for="ch" forName="quadrant4" refType="w" fact="-0.01"/>
              </dgm:constrLst>
            </dgm:if>
            <dgm:else name="Name31">
              <dgm:constrLst>
                <dgm:constr type="primFontSz" for="ch" ptType="node" op="equ" val="65"/>
                <dgm:constr type="w" for="ch" forName="quadrant1" refType="w" fact="0.433"/>
                <dgm:constr type="h" for="ch" forName="quadrant1" refType="h" fact="0.433"/>
                <dgm:constr type="b" for="ch" forName="quadrant1" refType="h" fact="0.5"/>
                <dgm:constr type="bOff" for="ch" forName="quadrant1" refType="h" fact="-0.01"/>
                <dgm:constr type="l" for="ch" forName="quadrant1" refType="w" fact="0.5"/>
                <dgm:constr type="lOff" for="ch" forName="quadrant1" refType="w" fact="0.01"/>
                <dgm:constr type="w" for="ch" forName="quadrant2" refType="w" fact="0.433"/>
                <dgm:constr type="h" for="ch" forName="quadrant2" refType="h" fact="0.433"/>
                <dgm:constr type="b" for="ch" forName="quadrant2" refType="h" fact="0.5"/>
                <dgm:constr type="bOff" for="ch" forName="quadrant2" refType="h" fact="-0.01"/>
                <dgm:constr type="r" for="ch" forName="quadrant2" refType="w" fact="0.5"/>
                <dgm:constr type="rOff" for="ch" forName="quadrant2" refType="w" fact="-0.01"/>
                <dgm:constr type="w" for="ch" forName="quadrant3" refType="w" fact="0.433"/>
                <dgm:constr type="h" for="ch" forName="quadrant3" refType="h" fact="0.433"/>
                <dgm:constr type="t" for="ch" forName="quadrant3" refType="h" fact="0.5"/>
                <dgm:constr type="tOff" for="ch" forName="quadrant3" refType="h" fact="0.01"/>
                <dgm:constr type="r" for="ch" forName="quadrant3" refType="w" fact="0.5"/>
                <dgm:constr type="rOff" for="ch" forName="quadrant3" refType="w" fact="-0.01"/>
                <dgm:constr type="w" for="ch" forName="quadrant4" refType="w" fact="0.433"/>
                <dgm:constr type="h" for="ch" forName="quadrant4" refType="h" fact="0.433"/>
                <dgm:constr type="t" for="ch" forName="quadrant4" refType="h" fact="0.5"/>
                <dgm:constr type="tOff" for="ch" forName="quadrant4" refType="h" fact="0.01"/>
                <dgm:constr type="l" for="ch" forName="quadrant4" refType="w" fact="0.5"/>
                <dgm:constr type="lOff" for="ch" forName="quadrant4" refType="w" fact="0.01"/>
              </dgm:constrLst>
            </dgm:else>
          </dgm:choose>
          <dgm:ruleLst/>
          <dgm:layoutNode name="quadrant1" styleLbl="node1">
            <dgm:varLst>
              <dgm:chMax val="1"/>
              <dgm:bulletEnabled val="1"/>
            </dgm:varLst>
            <dgm:alg type="tx"/>
            <dgm:choose name="Name32">
              <dgm:if name="Name33" func="var" arg="dir" op="equ" val="norm">
                <dgm:shape xmlns:r="http://schemas.openxmlformats.org/officeDocument/2006/relationships" type="pieWedge" r:blip="">
                  <dgm:adjLst/>
                </dgm:shape>
              </dgm:if>
              <dgm:else name="Name34">
                <dgm:shape xmlns:r="http://schemas.openxmlformats.org/officeDocument/2006/relationships" rot="90" type="pieWedge" r:blip="">
                  <dgm:adjLst/>
                </dgm:shape>
              </dgm:else>
            </dgm:choose>
            <dgm:presOf axis="ch" ptType="node" cnt="1"/>
            <dgm:constrLst/>
            <dgm:ruleLst>
              <dgm:rule type="primFontSz" val="5" fact="NaN" max="NaN"/>
            </dgm:ruleLst>
          </dgm:layoutNode>
          <dgm:layoutNode name="quadrant2" styleLbl="node1">
            <dgm:varLst>
              <dgm:chMax val="1"/>
              <dgm:bulletEnabled val="1"/>
            </dgm:varLst>
            <dgm:alg type="tx"/>
            <dgm:choose name="Name35">
              <dgm:if name="Name36" func="var" arg="dir" op="equ" val="norm">
                <dgm:shape xmlns:r="http://schemas.openxmlformats.org/officeDocument/2006/relationships" rot="90" type="pieWedge" r:blip="">
                  <dgm:adjLst/>
                </dgm:shape>
              </dgm:if>
              <dgm:else name="Name37">
                <dgm:shape xmlns:r="http://schemas.openxmlformats.org/officeDocument/2006/relationships" type="pieWedge" r:blip="">
                  <dgm:adjLst/>
                </dgm:shape>
              </dgm:else>
            </dgm:choose>
            <dgm:presOf axis="ch" ptType="node" st="2" cnt="1"/>
            <dgm:constrLst/>
            <dgm:ruleLst>
              <dgm:rule type="primFontSz" val="5" fact="NaN" max="NaN"/>
            </dgm:ruleLst>
          </dgm:layoutNode>
          <dgm:layoutNode name="quadrant3" styleLbl="node1">
            <dgm:varLst>
              <dgm:chMax val="1"/>
              <dgm:bulletEnabled val="1"/>
            </dgm:varLst>
            <dgm:alg type="tx"/>
            <dgm:choose name="Name38">
              <dgm:if name="Name39" func="var" arg="dir" op="equ" val="norm">
                <dgm:shape xmlns:r="http://schemas.openxmlformats.org/officeDocument/2006/relationships" rot="180" type="pieWedge" r:blip="">
                  <dgm:adjLst/>
                </dgm:shape>
              </dgm:if>
              <dgm:else name="Name40">
                <dgm:shape xmlns:r="http://schemas.openxmlformats.org/officeDocument/2006/relationships" rot="270" type="pieWedge" r:blip="">
                  <dgm:adjLst/>
                </dgm:shape>
              </dgm:else>
            </dgm:choose>
            <dgm:presOf axis="ch" ptType="node" st="3" cnt="1"/>
            <dgm:constrLst/>
            <dgm:ruleLst>
              <dgm:rule type="primFontSz" val="5" fact="NaN" max="NaN"/>
            </dgm:ruleLst>
          </dgm:layoutNode>
          <dgm:layoutNode name="quadrant4" styleLbl="node1">
            <dgm:varLst>
              <dgm:chMax val="1"/>
              <dgm:bulletEnabled val="1"/>
            </dgm:varLst>
            <dgm:alg type="tx"/>
            <dgm:choose name="Name41">
              <dgm:if name="Name42" func="var" arg="dir" op="equ" val="norm">
                <dgm:shape xmlns:r="http://schemas.openxmlformats.org/officeDocument/2006/relationships" rot="270" type="pieWedge" r:blip="">
                  <dgm:adjLst/>
                </dgm:shape>
              </dgm:if>
              <dgm:else name="Name43">
                <dgm:shape xmlns:r="http://schemas.openxmlformats.org/officeDocument/2006/relationships" rot="180" type="pieWedge" r:blip="">
                  <dgm:adjLst/>
                </dgm:shape>
              </dgm:else>
            </dgm:choose>
            <dgm:presOf axis="ch" ptType="node" st="4" cnt="1"/>
            <dgm:constrLst/>
            <dgm:ruleLst>
              <dgm:rule type="primFontSz" val="5" fact="NaN" max="NaN"/>
            </dgm:ruleLst>
          </dgm:layoutNode>
          <dgm:layoutNode name="quadrantPlaceholder">
            <dgm:alg type="sp"/>
            <dgm:shape xmlns:r="http://schemas.openxmlformats.org/officeDocument/2006/relationships" r:blip="">
              <dgm:adjLst/>
            </dgm:shape>
            <dgm:presOf/>
            <dgm:constrLst/>
            <dgm:ruleLst/>
          </dgm:layoutNode>
        </dgm:layoutNode>
        <dgm:layoutNode name="center1" styleLbl="fgShp">
          <dgm:alg type="sp"/>
          <dgm:choose name="Name44">
            <dgm:if name="Name45" func="var" arg="dir" op="equ" val="norm">
              <dgm:shape xmlns:r="http://schemas.openxmlformats.org/officeDocument/2006/relationships" type="circularArrow" r:blip="" zOrderOff="16">
                <dgm:adjLst/>
              </dgm:shape>
            </dgm:if>
            <dgm:else name="Name46">
              <dgm:shape xmlns:r="http://schemas.openxmlformats.org/officeDocument/2006/relationships" rot="180" type="leftCircularArrow" r:blip="" zOrderOff="16">
                <dgm:adjLst/>
              </dgm:shape>
            </dgm:else>
          </dgm:choose>
          <dgm:presOf/>
          <dgm:constrLst/>
          <dgm:ruleLst/>
        </dgm:layoutNode>
        <dgm:layoutNode name="center2" styleLbl="fgShp">
          <dgm:alg type="sp"/>
          <dgm:choose name="Name47">
            <dgm:if name="Name48" func="var" arg="dir" op="equ" val="norm">
              <dgm:shape xmlns:r="http://schemas.openxmlformats.org/officeDocument/2006/relationships" rot="180" type="circularArrow" r:blip="" zOrderOff="16">
                <dgm:adjLst/>
              </dgm:shape>
            </dgm:if>
            <dgm:else name="Name49">
              <dgm:shape xmlns:r="http://schemas.openxmlformats.org/officeDocument/2006/relationships" type="leftCircularArrow" r:blip="" zOrderOff="16">
                <dgm:adjLst/>
              </dgm:shape>
            </dgm:else>
          </dgm:choose>
          <dgm:presOf/>
          <dgm:constrLst/>
          <dgm:ruleLst/>
        </dgm:layoutNode>
      </dgm:if>
      <dgm:else name="Name50"/>
    </dgm:choose>
  </dgm:layoutNode>
</dgm:layoutDef>
</file>

<file path=ppt/diagrams/layout2.xml><?xml version="1.0" encoding="utf-8"?>
<dgm:layoutDef xmlns:dgm="http://schemas.openxmlformats.org/drawingml/2006/diagram" xmlns:a="http://schemas.openxmlformats.org/drawingml/2006/main" uniqueId="urn:microsoft.com/office/officeart/2005/8/layout/venn3">
  <dgm:title val=""/>
  <dgm:desc val=""/>
  <dgm:catLst>
    <dgm:cat type="relationship" pri="29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param type="fallback" val="2D"/>
        </dgm:alg>
      </dgm:if>
      <dgm:else name="Name3">
        <dgm:alg type="lin">
          <dgm:param type="fallback" val="2D"/>
          <dgm:param type="linDir" val="fromR"/>
        </dgm:alg>
      </dgm:else>
    </dgm:choose>
    <dgm:shape xmlns:r="http://schemas.openxmlformats.org/officeDocument/2006/relationships" r:blip="">
      <dgm:adjLst/>
    </dgm:shape>
    <dgm:presOf/>
    <dgm:constrLst>
      <dgm:constr type="w" for="ch" ptType="node" refType="w"/>
      <dgm:constr type="h" for="ch" ptType="node" refType="w" refFor="ch" refPtType="node"/>
      <dgm:constr type="w" for="ch" forName="space" refType="w" refFor="ch" refPtType="node" fact="-0.2"/>
      <dgm:constr type="primFontSz" for="ch" ptType="node" op="equ" val="65"/>
    </dgm:constrLst>
    <dgm:ruleLst/>
    <dgm:forEach name="Name4" axis="ch" ptType="node">
      <dgm:layoutNode name="Name5" styleLbl="vennNode1">
        <dgm:varLst>
          <dgm:bulletEnabled val="1"/>
        </dgm:varLst>
        <dgm:alg type="tx">
          <dgm:param type="txAnchorVertCh" val="mid"/>
          <dgm:param type="txAnchorHorzCh" val="ctr"/>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w" fact="0.156"/>
          <dgm:constr type="rMarg" refType="w" fact="0.156"/>
        </dgm:constrLst>
        <dgm:ruleLst>
          <dgm:rule type="primFontSz" val="5" fact="NaN" max="NaN"/>
        </dgm:ruleLst>
      </dgm:layoutNode>
      <dgm:forEach name="Name6"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cycle1">
  <dgm:title val=""/>
  <dgm:desc val=""/>
  <dgm:catLst>
    <dgm:cat type="cycle" pri="2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alg type="cycle">
          <dgm:param type="stAng" val="0"/>
          <dgm:param type="spanAng" val="360"/>
        </dgm:alg>
      </dgm:if>
      <dgm:else name="Name2">
        <dgm:alg type="cycle">
          <dgm:param type="stAng" val="0"/>
          <dgm:param type="spanAng" val="-360"/>
        </dgm:alg>
      </dgm:else>
    </dgm:choose>
    <dgm:shape xmlns:r="http://schemas.openxmlformats.org/officeDocument/2006/relationships" r:blip="">
      <dgm:adjLst/>
    </dgm:shape>
    <dgm:presOf/>
    <dgm:choose name="Name3">
      <dgm:if name="Name4" func="var" arg="dir" op="equ" val="norm">
        <dgm:constrLst>
          <dgm:constr type="diam" val="1"/>
          <dgm:constr type="w" for="ch" forName="node" refType="w"/>
          <dgm:constr type="w" for="ch" ptType="sibTrans" refType="w" refFor="ch" refForName="node" fact="0.5"/>
          <dgm:constr type="h" for="ch" ptType="sibTrans" op="equ"/>
          <dgm:constr type="diam" for="ch" ptType="sibTrans" refType="diam" op="equ"/>
          <dgm:constr type="sibSp" refType="w" refFor="ch" refForName="node" fact="0.15"/>
          <dgm:constr type="w" for="ch" forName="dummy" refType="sibSp" fact="2.8"/>
          <dgm:constr type="primFontSz" for="ch" forName="node" op="equ" val="65"/>
        </dgm:constrLst>
      </dgm:if>
      <dgm:else name="Name5">
        <dgm:constrLst>
          <dgm:constr type="diam" val="1"/>
          <dgm:constr type="w" for="ch" forName="node" refType="w"/>
          <dgm:constr type="w" for="ch" ptType="sibTrans" refType="w" refFor="ch" refForName="node" fact="0.5"/>
          <dgm:constr type="h" for="ch" ptType="sibTrans" op="equ"/>
          <dgm:constr type="diam" for="ch" ptType="sibTrans" refType="diam" op="equ" fact="-1"/>
          <dgm:constr type="sibSp" refType="w" refFor="ch" refForName="node" fact="0.15"/>
          <dgm:constr type="w" for="ch" forName="dummy" refType="sibSp" fact="2.8"/>
          <dgm:constr type="primFontSz" for="ch" forName="node" op="equ" val="65"/>
        </dgm:constrLst>
      </dgm:else>
    </dgm:choose>
    <dgm:ruleLst>
      <dgm:rule type="diam" val="INF" fact="NaN" max="NaN"/>
    </dgm:ruleLst>
    <dgm:forEach name="nodesForEach" axis="ch" ptType="node">
      <dgm:choose name="Name6">
        <dgm:if name="Name7" axis="par ch" ptType="doc node" func="cnt" op="gt" val="1">
          <dgm:layoutNode name="dummy">
            <dgm:alg type="sp"/>
            <dgm:shape xmlns:r="http://schemas.openxmlformats.org/officeDocument/2006/relationships" r:blip="">
              <dgm:adjLst/>
            </dgm:shape>
            <dgm:presOf/>
            <dgm:constrLst>
              <dgm:constr type="h" refType="w"/>
            </dgm:constrLst>
            <dgm:ruleLst/>
          </dgm:layoutNode>
        </dgm:if>
        <dgm:else name="Name8"/>
      </dgm:choose>
      <dgm:layoutNode name="node" styleLbl="revTx">
        <dgm:varLst>
          <dgm:bulletEnabled val="1"/>
        </dgm:varLst>
        <dgm:alg type="tx">
          <dgm:param type="txAnchorVertCh" val="mid"/>
        </dgm:alg>
        <dgm:shape xmlns:r="http://schemas.openxmlformats.org/officeDocument/2006/relationships" type="rect"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Name11" axis="followSib" ptType="sibTrans" hideLastTrans="0" cnt="1">
            <dgm:layoutNode name="sibTrans" styleLbl="node1">
              <dgm:alg type="conn">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begPad"/>
                <dgm:constr type="endPad"/>
              </dgm:constrLst>
              <dgm:ruleLst/>
            </dgm:layoutNode>
          </dgm:forEach>
        </dgm:if>
        <dgm:else name="Name12"/>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target3">
  <dgm:title val=""/>
  <dgm:desc val=""/>
  <dgm:catLst>
    <dgm:cat type="relationship" pri="11000"/>
    <dgm:cat type="list" pri="22000"/>
    <dgm:cat type="convert"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tyleData>
  <dgm:clr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clrData>
  <dgm:layoutNode name="Name0">
    <dgm:varLst>
      <dgm:chMax val="7"/>
      <dgm:dir/>
      <dgm:animLvl val="lvl"/>
      <dgm:resizeHandles val="exact"/>
    </dgm:varLst>
    <dgm:alg type="composite"/>
    <dgm:shape xmlns:r="http://schemas.openxmlformats.org/officeDocument/2006/relationships" r:blip="">
      <dgm:adjLst/>
    </dgm:shape>
    <dgm:presOf/>
    <dgm:choose name="Name1">
      <dgm:if name="Name2" func="var" arg="dir" op="equ" val="norm">
        <dgm:choose name="Name3">
          <dgm:if name="Name4" axis="ch" ptType="node" func="cnt" op="equ" val="1">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rect1ParTx" refType="r" refFor="ch" refForName="space"/>
              <dgm:constr type="w" for="ch" forName="rect1ParTx" refType="w" refFor="ch" refForName="rect1" fact="0.5"/>
              <dgm:constr type="t" for="ch" forName="rect1ParTx" refType="t" refFor="ch" refForName="rect1"/>
              <dgm:constr type="b" for="ch" forName="rect1ParTx" refType="b" refFor="ch" refForName="rect1"/>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5" axis="ch" ptType="node" func="cnt" op="equ" val="2">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rect2ParTx" refType="r" refFor="ch" refForName="space"/>
              <dgm:constr type="w" for="ch" forName="rect2ParTx" refType="w" refFor="ch" refForName="rect2" fact="0.5"/>
              <dgm:constr type="t" for="ch" forName="rect2ParTx" refType="t" refFor="ch" refForName="rect2"/>
              <dgm:constr type="b" for="ch" forName="rect2ParTx" refType="b" refFor="ch" refForName="rect2"/>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b" refFor="ch" refForName="rect2"/>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6" axis="ch" ptType="node" func="cnt" op="equ" val="3">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rect3ParTx" refType="r" refFor="ch" refForName="space"/>
              <dgm:constr type="w" for="ch" forName="rect3ParTx" refType="w" refFor="ch" refForName="rect3" fact="0.5"/>
              <dgm:constr type="t" for="ch" forName="rect3ParTx" refType="t" refFor="ch" refForName="rect3"/>
              <dgm:constr type="b" for="ch" forName="rect3ParTx" refType="b" refFor="ch" refForName="rect3"/>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b" refFor="ch" refForName="rect3"/>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7" axis="ch" ptType="node" func="cnt" op="equ" val="4">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rect4ParTx" refType="r" refFor="ch" refForName="space"/>
              <dgm:constr type="w" for="ch" forName="rect4ParTx" refType="w" refFor="ch" refForName="rect4" fact="0.5"/>
              <dgm:constr type="t" for="ch" forName="rect4ParTx" refType="t" refFor="ch" refForName="rect4"/>
              <dgm:constr type="b" for="ch" forName="rect4ParTx" refType="b" refFor="ch" refForName="rect4"/>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b" refFor="ch" refForName="rect4"/>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8" axis="ch" ptType="node" func="cnt" op="equ" val="5">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rect5ParTx" refType="r" refFor="ch" refForName="space"/>
              <dgm:constr type="w" for="ch" forName="rect5ParTx" refType="w" refFor="ch" refForName="rect5" fact="0.5"/>
              <dgm:constr type="t" for="ch" forName="rect5ParTx" refType="t" refFor="ch" refForName="rect5"/>
              <dgm:constr type="b" for="ch" forName="rect5ParTx" refType="b" refFor="ch" refForName="rect5"/>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b" refFor="ch" refForName="rect5"/>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9" axis="ch" ptType="node" func="cnt" op="equ" val="6">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rect6ParTx" refType="r" refFor="ch" refForName="space"/>
              <dgm:constr type="w" for="ch" forName="rect6ParTx" refType="w" refFor="ch" refForName="rect6" fact="0.5"/>
              <dgm:constr type="t" for="ch" forName="rect6ParTx" refType="t" refFor="ch" refForName="rect6"/>
              <dgm:constr type="b" for="ch" forName="rect6ParTx" refType="b" refFor="ch" refForName="rect6"/>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b" refFor="ch" refForName="rect6"/>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10" axis="ch" ptType="node" func="cnt" op="gte" val="7">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l"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l" for="ch" forName="rect7" refType="r" refFor="ch" refForName="space"/>
              <dgm:constr type="r" for="ch" forName="rect7" refType="w"/>
              <dgm:constr type="h" for="ch" forName="rect7" refType="h" refFor="ch" refForName="circle7"/>
              <dgm:constr type="hOff" for="ch" forName="rect7" refType="hOff" refFor="ch" refForName="circle7"/>
              <dgm:constr type="b" for="ch" forName="rect7" refType="b" refFor="ch" refForName="circle7"/>
              <dgm:constr type="l" for="ch" forName="rect7ParTx" refType="r" refFor="ch" refForName="space"/>
              <dgm:constr type="w" for="ch" forName="rect7ParTx" refType="w" refFor="ch" refForName="rect7" fact="0.5"/>
              <dgm:constr type="t" for="ch" forName="rect7ParTx" refType="t" refFor="ch" refForName="rect7"/>
              <dgm:constr type="b" for="ch" forName="rect7ParTx" refType="b" refFor="ch" refForName="rect7"/>
              <dgm:constr type="l" for="ch" forName="rect7ChTx" refType="r" refFor="ch" refForName="rect7ParTx"/>
              <dgm:constr type="w" for="ch" forName="rect7ChTx" refType="w" refFor="ch" refForName="rect7ParTx"/>
              <dgm:constr type="t" for="ch" forName="rect7ChTx" refType="t" refFor="ch" refForName="rect7ParTx"/>
              <dgm:constr type="b" for="ch" forName="rect7ChTx" refType="b" refFor="ch" refForName="rect7ParTx"/>
              <dgm:constr type="l" for="ch" forName="rect7ParTxNoCh" refType="r" refFor="ch" refForName="space"/>
              <dgm:constr type="w" for="ch" forName="rect7ParTxNoCh" refType="w" refFor="ch" refForName="rect7"/>
              <dgm:constr type="t" for="ch" forName="rect7ParTxNoCh" refType="t" refFor="ch" refForName="rect7"/>
              <dgm:constr type="b" for="ch" forName="rect7ParTxNoCh" refType="b" refFor="ch" refForName="rect7"/>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l" for="ch" forName="rect6ParTx" refType="r" refFor="ch" refForName="space"/>
              <dgm:constr type="w" for="ch" forName="rect6ParTx" refType="w" refFor="ch" refForName="rect6" fact="0.5"/>
              <dgm:constr type="t" for="ch" forName="rect6ParTx" refType="t" refFor="ch" refForName="rect6"/>
              <dgm:constr type="b" for="ch" forName="rect6ParTx" refType="t" refFor="ch" refForName="rect7"/>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11">
            <dgm:constrLst/>
          </dgm:else>
        </dgm:choose>
      </dgm:if>
      <dgm:else name="Name12">
        <dgm:choose name="Name13">
          <dgm:if name="Name14" axis="ch" ptType="node" func="cnt" op="equ" val="1">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r" for="ch" forName="rect1ParTx" refType="l" refFor="ch" refForName="space"/>
              <dgm:constr type="w" for="ch" forName="rect1ParTx" refType="w" refFor="ch" refForName="rect1" fact="0.5"/>
              <dgm:constr type="t" for="ch" forName="rect1ParTx" refType="t" refFor="ch" refForName="rect1"/>
              <dgm:constr type="b" for="ch" forName="rect1ParTx" refType="b" refFor="ch" refForName="rect1"/>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15" axis="ch" ptType="node" func="cnt" op="equ" val="2">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r" for="ch" forName="rect2ParTx" refType="l" refFor="ch" refForName="space"/>
              <dgm:constr type="w" for="ch" forName="rect2ParTx" refType="w" refFor="ch" refForName="rect2" fact="0.5"/>
              <dgm:constr type="t" for="ch" forName="rect2ParTx" refType="t" refFor="ch" refForName="rect2"/>
              <dgm:constr type="b" for="ch" forName="rect2ParTx" refType="b" refFor="ch" refForName="rect2"/>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b" refFor="ch" refForName="rect2"/>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16" axis="ch" ptType="node" func="cnt" op="equ" val="3">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r" for="ch" forName="rect3ParTx" refType="l" refFor="ch" refForName="space"/>
              <dgm:constr type="w" for="ch" forName="rect3ParTx" refType="w" refFor="ch" refForName="rect3" fact="0.5"/>
              <dgm:constr type="t" for="ch" forName="rect3ParTx" refType="t" refFor="ch" refForName="rect3"/>
              <dgm:constr type="b" for="ch" forName="rect3ParTx" refType="b" refFor="ch" refForName="rect3"/>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b" refFor="ch" refForName="rect3"/>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17" axis="ch" ptType="node" func="cnt" op="equ" val="4">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r" for="ch" forName="rect4ParTx" refType="l" refFor="ch" refForName="space"/>
              <dgm:constr type="w" for="ch" forName="rect4ParTx" refType="w" refFor="ch" refForName="rect4" fact="0.5"/>
              <dgm:constr type="t" for="ch" forName="rect4ParTx" refType="t" refFor="ch" refForName="rect4"/>
              <dgm:constr type="b" for="ch" forName="rect4ParTx" refType="b" refFor="ch" refForName="rect4"/>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b" refFor="ch" refForName="rect4"/>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18" axis="ch" ptType="node" func="cnt" op="equ" val="5">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r" for="ch" forName="rect5ParTx" refType="l" refFor="ch" refForName="space"/>
              <dgm:constr type="w" for="ch" forName="rect5ParTx" refType="w" refFor="ch" refForName="rect5" fact="0.5"/>
              <dgm:constr type="t" for="ch" forName="rect5ParTx" refType="t" refFor="ch" refForName="rect5"/>
              <dgm:constr type="b" for="ch" forName="rect5ParTx" refType="b" refFor="ch" refForName="rect5"/>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b" refFor="ch" refForName="rect5"/>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19" axis="ch" ptType="node" func="cnt" op="equ" val="6">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r" for="ch" forName="rect6ParTx" refType="l" refFor="ch" refForName="space"/>
              <dgm:constr type="w" for="ch" forName="rect6ParTx" refType="w" refFor="ch" refForName="rect6" fact="0.5"/>
              <dgm:constr type="t" for="ch" forName="rect6ParTx" refType="t" refFor="ch" refForName="rect6"/>
              <dgm:constr type="b" for="ch" forName="rect6ParTx" refType="b" refFor="ch" refForName="rect6"/>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b" refFor="ch" refForName="rect6"/>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20" axis="ch" ptType="node" func="cnt" op="gte" val="7">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r"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r" for="ch" forName="rect7" refType="l" refFor="ch" refForName="space"/>
              <dgm:constr type="l" for="ch" forName="rect7"/>
              <dgm:constr type="h" for="ch" forName="rect7" refType="h" refFor="ch" refForName="circle7"/>
              <dgm:constr type="hOff" for="ch" forName="rect7" refType="hOff" refFor="ch" refForName="circle7"/>
              <dgm:constr type="b" for="ch" forName="rect7" refType="b" refFor="ch" refForName="circle7"/>
              <dgm:constr type="r" for="ch" forName="rect7ParTx" refType="l" refFor="ch" refForName="space"/>
              <dgm:constr type="w" for="ch" forName="rect7ParTx" refType="w" refFor="ch" refForName="rect7" fact="0.5"/>
              <dgm:constr type="t" for="ch" forName="rect7ParTx" refType="t" refFor="ch" refForName="rect7"/>
              <dgm:constr type="b" for="ch" forName="rect7ParTx" refType="b" refFor="ch" refForName="rect7"/>
              <dgm:constr type="r" for="ch" forName="rect7ChTx" refType="l" refFor="ch" refForName="rect7ParTx"/>
              <dgm:constr type="w" for="ch" forName="rect7ChTx" refType="w" refFor="ch" refForName="rect7ParTx"/>
              <dgm:constr type="t" for="ch" forName="rect7ChTx" refType="t" refFor="ch" refForName="rect7ParTx"/>
              <dgm:constr type="b" for="ch" forName="rect7ChTx" refType="b" refFor="ch" refForName="rect7ParTx"/>
              <dgm:constr type="r" for="ch" forName="rect7ParTxNoCh" refType="l" refFor="ch" refForName="space"/>
              <dgm:constr type="w" for="ch" forName="rect7ParTxNoCh" refType="w" refFor="ch" refForName="rect7"/>
              <dgm:constr type="t" for="ch" forName="rect7ParTxNoCh" refType="t" refFor="ch" refForName="rect7"/>
              <dgm:constr type="b" for="ch" forName="rect7ParTxNoCh" refType="b" refFor="ch" refForName="rect7"/>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r" for="ch" forName="rect6ParTx" refType="l" refFor="ch" refForName="space"/>
              <dgm:constr type="w" for="ch" forName="rect6ParTx" refType="w" refFor="ch" refForName="rect6" fact="0.5"/>
              <dgm:constr type="t" for="ch" forName="rect6ParTx" refType="t" refFor="ch" refForName="rect6"/>
              <dgm:constr type="b" for="ch" forName="rect6ParTx" refType="t" refFor="ch" refForName="rect7"/>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21">
            <dgm:constrLst/>
          </dgm:else>
        </dgm:choose>
      </dgm:else>
    </dgm:choose>
    <dgm:ruleLst/>
    <dgm:forEach name="Name22" axis="ch" ptType="node" cnt="1">
      <dgm:layoutNode name="circle1" styleLbl="node1">
        <dgm:alg type="sp"/>
        <dgm:choose name="Name23">
          <dgm:if name="Name24" func="var" arg="dir" op="equ" val="norm">
            <dgm:shape xmlns:r="http://schemas.openxmlformats.org/officeDocument/2006/relationships" type="pie" r:blip="">
              <dgm:adjLst>
                <dgm:adj idx="1" val="90"/>
                <dgm:adj idx="2" val="270"/>
              </dgm:adjLst>
            </dgm:shape>
          </dgm:if>
          <dgm:else name="Name25">
            <dgm:shape xmlns:r="http://schemas.openxmlformats.org/officeDocument/2006/relationships" type="pie" r:blip="">
              <dgm:adjLst>
                <dgm:adj idx="1" val="270"/>
                <dgm:adj idx="2" val="90"/>
              </dgm:adjLst>
            </dgm:shape>
          </dgm:else>
        </dgm:choose>
        <dgm:presOf/>
        <dgm:constrLst/>
        <dgm:ruleLst/>
      </dgm:layoutNode>
      <dgm:layoutNode name="space">
        <dgm:alg type="sp"/>
        <dgm:shape xmlns:r="http://schemas.openxmlformats.org/officeDocument/2006/relationships" r:blip="">
          <dgm:adjLst/>
        </dgm:shape>
        <dgm:presOf/>
        <dgm:constrLst/>
        <dgm:ruleLst/>
      </dgm:layoutNode>
      <dgm:layoutNode name="rect1" styleLbl="alignAcc1">
        <dgm:alg type="sp"/>
        <dgm:shape xmlns:r="http://schemas.openxmlformats.org/officeDocument/2006/relationships" type="rect" r:blip="">
          <dgm:adjLst/>
        </dgm:shape>
        <dgm:presOf axis="self"/>
        <dgm:constrLst/>
        <dgm:ruleLst/>
      </dgm:layoutNode>
    </dgm:forEach>
    <dgm:forEach name="Name26" axis="ch" ptType="node" st="2" cnt="1">
      <dgm:layoutNode name="vertSpace2">
        <dgm:alg type="sp"/>
        <dgm:shape xmlns:r="http://schemas.openxmlformats.org/officeDocument/2006/relationships" type="rect" r:blip="" hideGeom="1">
          <dgm:adjLst/>
        </dgm:shape>
        <dgm:presOf/>
        <dgm:constrLst/>
        <dgm:ruleLst/>
      </dgm:layoutNode>
      <dgm:layoutNode name="circle2" styleLbl="node1">
        <dgm:alg type="sp"/>
        <dgm:choose name="Name27">
          <dgm:if name="Name28" func="var" arg="dir" op="equ" val="norm">
            <dgm:shape xmlns:r="http://schemas.openxmlformats.org/officeDocument/2006/relationships" type="pie" r:blip="">
              <dgm:adjLst>
                <dgm:adj idx="1" val="90"/>
                <dgm:adj idx="2" val="270"/>
              </dgm:adjLst>
            </dgm:shape>
          </dgm:if>
          <dgm:else name="Name29">
            <dgm:shape xmlns:r="http://schemas.openxmlformats.org/officeDocument/2006/relationships" type="pie" r:blip="">
              <dgm:adjLst>
                <dgm:adj idx="1" val="270"/>
                <dgm:adj idx="2" val="90"/>
              </dgm:adjLst>
            </dgm:shape>
          </dgm:else>
        </dgm:choose>
        <dgm:presOf/>
        <dgm:constrLst/>
        <dgm:ruleLst/>
      </dgm:layoutNode>
      <dgm:layoutNode name="rect2" styleLbl="alignAcc1">
        <dgm:alg type="sp"/>
        <dgm:shape xmlns:r="http://schemas.openxmlformats.org/officeDocument/2006/relationships" type="rect" r:blip="">
          <dgm:adjLst/>
        </dgm:shape>
        <dgm:presOf axis="self"/>
        <dgm:constrLst/>
        <dgm:ruleLst/>
      </dgm:layoutNode>
    </dgm:forEach>
    <dgm:forEach name="Name30" axis="ch" ptType="node" st="3" cnt="1">
      <dgm:layoutNode name="vertSpace3">
        <dgm:alg type="sp"/>
        <dgm:shape xmlns:r="http://schemas.openxmlformats.org/officeDocument/2006/relationships" type="rect" r:blip="" hideGeom="1">
          <dgm:adjLst/>
        </dgm:shape>
        <dgm:presOf/>
        <dgm:constrLst/>
        <dgm:ruleLst/>
      </dgm:layoutNode>
      <dgm:layoutNode name="circle3" styleLbl="node1">
        <dgm:alg type="sp"/>
        <dgm:choose name="Name31">
          <dgm:if name="Name32" func="var" arg="dir" op="equ" val="norm">
            <dgm:shape xmlns:r="http://schemas.openxmlformats.org/officeDocument/2006/relationships" type="pie" r:blip="">
              <dgm:adjLst>
                <dgm:adj idx="1" val="90"/>
                <dgm:adj idx="2" val="270"/>
              </dgm:adjLst>
            </dgm:shape>
          </dgm:if>
          <dgm:else name="Name33">
            <dgm:shape xmlns:r="http://schemas.openxmlformats.org/officeDocument/2006/relationships" type="pie" r:blip="">
              <dgm:adjLst>
                <dgm:adj idx="1" val="270"/>
                <dgm:adj idx="2" val="90"/>
              </dgm:adjLst>
            </dgm:shape>
          </dgm:else>
        </dgm:choose>
        <dgm:presOf/>
        <dgm:constrLst/>
        <dgm:ruleLst/>
      </dgm:layoutNode>
      <dgm:layoutNode name="rect3" styleLbl="alignAcc1">
        <dgm:alg type="sp"/>
        <dgm:shape xmlns:r="http://schemas.openxmlformats.org/officeDocument/2006/relationships" type="rect" r:blip="">
          <dgm:adjLst/>
        </dgm:shape>
        <dgm:presOf axis="self"/>
        <dgm:constrLst/>
        <dgm:ruleLst/>
      </dgm:layoutNode>
    </dgm:forEach>
    <dgm:forEach name="Name34" axis="ch" ptType="node" st="4" cnt="1">
      <dgm:layoutNode name="vertSpace4">
        <dgm:alg type="sp"/>
        <dgm:shape xmlns:r="http://schemas.openxmlformats.org/officeDocument/2006/relationships" type="rect" r:blip="" hideGeom="1">
          <dgm:adjLst/>
        </dgm:shape>
        <dgm:presOf/>
        <dgm:constrLst/>
        <dgm:ruleLst/>
      </dgm:layoutNode>
      <dgm:layoutNode name="circle4" styleLbl="node1">
        <dgm:alg type="sp"/>
        <dgm:choose name="Name35">
          <dgm:if name="Name36" func="var" arg="dir" op="equ" val="norm">
            <dgm:shape xmlns:r="http://schemas.openxmlformats.org/officeDocument/2006/relationships" type="pie" r:blip="">
              <dgm:adjLst>
                <dgm:adj idx="1" val="90"/>
                <dgm:adj idx="2" val="270"/>
              </dgm:adjLst>
            </dgm:shape>
          </dgm:if>
          <dgm:else name="Name37">
            <dgm:shape xmlns:r="http://schemas.openxmlformats.org/officeDocument/2006/relationships" type="pie" r:blip="">
              <dgm:adjLst>
                <dgm:adj idx="1" val="270"/>
                <dgm:adj idx="2" val="90"/>
              </dgm:adjLst>
            </dgm:shape>
          </dgm:else>
        </dgm:choose>
        <dgm:presOf/>
        <dgm:constrLst/>
        <dgm:ruleLst/>
      </dgm:layoutNode>
      <dgm:layoutNode name="rect4" styleLbl="alignAcc1">
        <dgm:alg type="sp"/>
        <dgm:shape xmlns:r="http://schemas.openxmlformats.org/officeDocument/2006/relationships" type="rect" r:blip="">
          <dgm:adjLst/>
        </dgm:shape>
        <dgm:presOf axis="self"/>
        <dgm:constrLst/>
        <dgm:ruleLst/>
      </dgm:layoutNode>
    </dgm:forEach>
    <dgm:forEach name="Name38" axis="ch" ptType="node" st="5" cnt="1">
      <dgm:layoutNode name="vertSpace5">
        <dgm:alg type="sp"/>
        <dgm:shape xmlns:r="http://schemas.openxmlformats.org/officeDocument/2006/relationships" type="rect" r:blip="" hideGeom="1">
          <dgm:adjLst/>
        </dgm:shape>
        <dgm:presOf/>
        <dgm:constrLst/>
        <dgm:ruleLst/>
      </dgm:layoutNode>
      <dgm:layoutNode name="circle5" styleLbl="node1">
        <dgm:alg type="sp"/>
        <dgm:choose name="Name39">
          <dgm:if name="Name40" func="var" arg="dir" op="equ" val="norm">
            <dgm:shape xmlns:r="http://schemas.openxmlformats.org/officeDocument/2006/relationships" type="pie" r:blip="">
              <dgm:adjLst>
                <dgm:adj idx="1" val="90"/>
                <dgm:adj idx="2" val="270"/>
              </dgm:adjLst>
            </dgm:shape>
          </dgm:if>
          <dgm:else name="Name41">
            <dgm:shape xmlns:r="http://schemas.openxmlformats.org/officeDocument/2006/relationships" type="pie" r:blip="">
              <dgm:adjLst>
                <dgm:adj idx="1" val="270"/>
                <dgm:adj idx="2" val="90"/>
              </dgm:adjLst>
            </dgm:shape>
          </dgm:else>
        </dgm:choose>
        <dgm:presOf/>
        <dgm:constrLst/>
        <dgm:ruleLst/>
      </dgm:layoutNode>
      <dgm:layoutNode name="rect5" styleLbl="alignAcc1">
        <dgm:alg type="sp"/>
        <dgm:shape xmlns:r="http://schemas.openxmlformats.org/officeDocument/2006/relationships" type="rect" r:blip="">
          <dgm:adjLst/>
        </dgm:shape>
        <dgm:presOf axis="self"/>
        <dgm:constrLst/>
        <dgm:ruleLst/>
      </dgm:layoutNode>
    </dgm:forEach>
    <dgm:forEach name="Name42" axis="ch" ptType="node" st="6" cnt="1">
      <dgm:layoutNode name="vertSpace6">
        <dgm:alg type="sp"/>
        <dgm:shape xmlns:r="http://schemas.openxmlformats.org/officeDocument/2006/relationships" type="rect" r:blip="" hideGeom="1">
          <dgm:adjLst/>
        </dgm:shape>
        <dgm:presOf/>
        <dgm:constrLst/>
        <dgm:ruleLst/>
      </dgm:layoutNode>
      <dgm:layoutNode name="circle6" styleLbl="node1">
        <dgm:alg type="sp"/>
        <dgm:choose name="Name43">
          <dgm:if name="Name44" func="var" arg="dir" op="equ" val="norm">
            <dgm:shape xmlns:r="http://schemas.openxmlformats.org/officeDocument/2006/relationships" type="pie" r:blip="">
              <dgm:adjLst>
                <dgm:adj idx="1" val="90"/>
                <dgm:adj idx="2" val="270"/>
              </dgm:adjLst>
            </dgm:shape>
          </dgm:if>
          <dgm:else name="Name45">
            <dgm:shape xmlns:r="http://schemas.openxmlformats.org/officeDocument/2006/relationships" type="pie" r:blip="">
              <dgm:adjLst>
                <dgm:adj idx="1" val="270"/>
                <dgm:adj idx="2" val="90"/>
              </dgm:adjLst>
            </dgm:shape>
          </dgm:else>
        </dgm:choose>
        <dgm:presOf/>
        <dgm:constrLst/>
        <dgm:ruleLst/>
      </dgm:layoutNode>
      <dgm:layoutNode name="rect6" styleLbl="alignAcc1">
        <dgm:alg type="sp"/>
        <dgm:shape xmlns:r="http://schemas.openxmlformats.org/officeDocument/2006/relationships" type="rect" r:blip="">
          <dgm:adjLst/>
        </dgm:shape>
        <dgm:presOf axis="self"/>
        <dgm:constrLst/>
        <dgm:ruleLst/>
      </dgm:layoutNode>
    </dgm:forEach>
    <dgm:forEach name="Name46" axis="ch" ptType="node" st="7" cnt="1">
      <dgm:layoutNode name="vertSpace7">
        <dgm:alg type="sp"/>
        <dgm:shape xmlns:r="http://schemas.openxmlformats.org/officeDocument/2006/relationships" type="rect" r:blip="" hideGeom="1">
          <dgm:adjLst/>
        </dgm:shape>
        <dgm:presOf/>
        <dgm:constrLst/>
        <dgm:ruleLst/>
      </dgm:layoutNode>
      <dgm:layoutNode name="circle7" styleLbl="node1">
        <dgm:alg type="sp"/>
        <dgm:choose name="Name47">
          <dgm:if name="Name48" func="var" arg="dir" op="equ" val="norm">
            <dgm:shape xmlns:r="http://schemas.openxmlformats.org/officeDocument/2006/relationships" type="pie" r:blip="">
              <dgm:adjLst>
                <dgm:adj idx="1" val="90"/>
                <dgm:adj idx="2" val="270"/>
              </dgm:adjLst>
            </dgm:shape>
          </dgm:if>
          <dgm:else name="Name49">
            <dgm:shape xmlns:r="http://schemas.openxmlformats.org/officeDocument/2006/relationships" type="pie" r:blip="">
              <dgm:adjLst>
                <dgm:adj idx="1" val="270"/>
                <dgm:adj idx="2" val="90"/>
              </dgm:adjLst>
            </dgm:shape>
          </dgm:else>
        </dgm:choose>
        <dgm:presOf/>
        <dgm:constrLst/>
        <dgm:ruleLst/>
      </dgm:layoutNode>
      <dgm:layoutNode name="rect7" styleLbl="alignAcc1">
        <dgm:alg type="sp"/>
        <dgm:shape xmlns:r="http://schemas.openxmlformats.org/officeDocument/2006/relationships" type="rect" r:blip="">
          <dgm:adjLst/>
        </dgm:shape>
        <dgm:presOf axis="self"/>
        <dgm:constrLst/>
        <dgm:ruleLst/>
      </dgm:layoutNode>
    </dgm:forEach>
    <dgm:forEach name="Name50" axis="ch" ptType="node" cnt="1">
      <dgm:choose name="Name51">
        <dgm:if name="Name52" axis="root des" ptType="all node" func="maxDepth" op="gte" val="2">
          <dgm:layoutNode name="rect1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1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3">
          <dgm:layoutNode name="rect1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4" axis="ch" ptType="node" st="2" cnt="1">
      <dgm:choose name="Name55">
        <dgm:if name="Name56" axis="root des" ptType="all node" func="maxDepth" op="gte" val="2">
          <dgm:layoutNode name="rect2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2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7">
          <dgm:layoutNode name="rect2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8" axis="ch" ptType="node" st="3" cnt="1">
      <dgm:choose name="Name59">
        <dgm:if name="Name60" axis="root des" ptType="all node" func="maxDepth" op="gte" val="2">
          <dgm:layoutNode name="rect3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3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1">
          <dgm:layoutNode name="rect3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2" axis="ch" ptType="node" st="4" cnt="1">
      <dgm:choose name="Name63">
        <dgm:if name="Name64" axis="root des" ptType="all node" func="maxDepth" op="gte" val="2">
          <dgm:layoutNode name="rect4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4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5">
          <dgm:layoutNode name="rect4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6" axis="ch" ptType="node" st="5" cnt="1">
      <dgm:choose name="Name67">
        <dgm:if name="Name68" axis="root des" ptType="all node" func="maxDepth" op="gte" val="2">
          <dgm:layoutNode name="rect5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5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9">
          <dgm:layoutNode name="rect5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0" axis="ch" ptType="node" st="6" cnt="1">
      <dgm:choose name="Name71">
        <dgm:if name="Name72" axis="root des" ptType="all node" func="maxDepth" op="gte" val="2">
          <dgm:layoutNode name="rect6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6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3">
          <dgm:layoutNode name="rect6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4" axis="ch" ptType="node" st="7" cnt="1">
      <dgm:choose name="Name75">
        <dgm:if name="Name76" axis="root des" ptType="all node" func="maxDepth" op="gte" val="2">
          <dgm:layoutNode name="rect7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7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7">
          <dgm:layoutNode name="rect7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4">
  <dgm:title val=""/>
  <dgm:desc val=""/>
  <dgm:catLst>
    <dgm:cat type="3D" pri="11400"/>
  </dgm:catLst>
  <dgm:scene3d>
    <a:camera prst="orthographicFront"/>
    <a:lightRig rig="threePt" dir="t"/>
  </dgm:scene3d>
  <dgm:styleLbl name="node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chilly" dir="t"/>
    </dgm:scene3d>
    <dgm:sp3d prstMaterial="translucentPowder">
      <a:bevelT w="127000" h="25400" prst="softRound"/>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chilly" dir="t"/>
    </dgm:scene3d>
    <dgm:sp3d z="12700" extrusionH="12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alignImgPlac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bgImgPlace1">
    <dgm:scene3d>
      <a:camera prst="orthographicFront"/>
      <a:lightRig rig="chilly" dir="t"/>
    </dgm:scene3d>
    <dgm:sp3d z="-257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chilly" dir="t"/>
    </dgm:scene3d>
    <dgm:sp3d z="-70000" extrusionH="1700" prstMaterial="translucentPowder">
      <a:bevelT w="25400" h="6350" prst="softRound"/>
      <a:bevelB w="0" h="0" prst="convex"/>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bgSibTrans2D1">
    <dgm:scene3d>
      <a:camera prst="orthographicFront"/>
      <a:lightRig rig="chilly" dir="t"/>
    </dgm:scene3d>
    <dgm:sp3d z="-25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sibTrans1D1">
    <dgm:scene3d>
      <a:camera prst="orthographicFront"/>
      <a:lightRig rig="chilly"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chilly"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2">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3">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4">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1D1">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con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1">
    <dgm:scene3d>
      <a:camera prst="orthographicFront"/>
      <a:lightRig rig="chilly" dir="t"/>
    </dgm:scene3d>
    <dgm:sp3d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trAlignAcc1">
    <dgm:scene3d>
      <a:camera prst="orthographicFront"/>
      <a:lightRig rig="chilly" dir="t"/>
    </dgm:scene3d>
    <dgm:sp3d prstMaterial="dkEdge">
      <a:bevelT w="127000" h="25400"/>
    </dgm:sp3d>
    <dgm:txPr/>
    <dgm:style>
      <a:lnRef idx="1">
        <a:scrgbClr r="0" g="0" b="0"/>
      </a:lnRef>
      <a:fillRef idx="1">
        <a:scrgbClr r="0" g="0" b="0"/>
      </a:fillRef>
      <a:effectRef idx="0">
        <a:scrgbClr r="0" g="0" b="0"/>
      </a:effectRef>
      <a:fontRef idx="minor">
        <a:schemeClr val="lt1"/>
      </a:fontRef>
    </dgm:style>
  </dgm:styleLbl>
  <dgm:styleLbl name="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AlignAcc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0">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2">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3">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4">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dkBgShp">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trBgShp">
    <dgm:scene3d>
      <a:camera prst="orthographicFront"/>
      <a:lightRig rig="chilly"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en-GB" dirty="0"/>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smtClean="0">
                <a:latin typeface="+mn-lt"/>
                <a:cs typeface="+mn-cs"/>
              </a:defRPr>
            </a:lvl1pPr>
          </a:lstStyle>
          <a:p>
            <a:pPr>
              <a:defRPr/>
            </a:pPr>
            <a:fld id="{921BAAC1-311A-4FA5-BEC1-49F35E8A1D5C}" type="datetimeFigureOut">
              <a:rPr lang="en-GB"/>
              <a:pPr>
                <a:defRPr/>
              </a:pPr>
              <a:t>14/09/2016</a:t>
            </a:fld>
            <a:endParaRPr lang="en-GB" dirty="0"/>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en-GB" dirty="0"/>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smtClean="0">
                <a:latin typeface="+mn-lt"/>
                <a:cs typeface="+mn-cs"/>
              </a:defRPr>
            </a:lvl1pPr>
          </a:lstStyle>
          <a:p>
            <a:pPr>
              <a:defRPr/>
            </a:pPr>
            <a:fld id="{7FC10B7F-CBA9-493F-A71D-0931777924F8}" type="slidenum">
              <a:rPr lang="en-GB"/>
              <a:pPr>
                <a:defRPr/>
              </a:pPr>
              <a:t>‹#›</a:t>
            </a:fld>
            <a:endParaRPr lang="en-GB" dirty="0"/>
          </a:p>
        </p:txBody>
      </p:sp>
    </p:spTree>
    <p:extLst>
      <p:ext uri="{BB962C8B-B14F-4D97-AF65-F5344CB8AC3E}">
        <p14:creationId xmlns:p14="http://schemas.microsoft.com/office/powerpoint/2010/main" val="383983275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9016D9E-8292-43A2-B891-E97069F5F39E}" type="datetimeFigureOut">
              <a:rPr lang="en-GB" smtClean="0"/>
              <a:t>14/09/2016</a:t>
            </a:fld>
            <a:endParaRPr lang="en-GB"/>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F34F703-CBC6-49FE-B606-8A709CDBE5E3}" type="slidenum">
              <a:rPr lang="en-GB" smtClean="0"/>
              <a:t>‹#›</a:t>
            </a:fld>
            <a:endParaRPr lang="en-GB"/>
          </a:p>
        </p:txBody>
      </p:sp>
    </p:spTree>
    <p:extLst>
      <p:ext uri="{BB962C8B-B14F-4D97-AF65-F5344CB8AC3E}">
        <p14:creationId xmlns:p14="http://schemas.microsoft.com/office/powerpoint/2010/main" val="361259533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9F34F703-CBC6-49FE-B606-8A709CDBE5E3}" type="slidenum">
              <a:rPr lang="en-GB" smtClean="0"/>
              <a:t>1</a:t>
            </a:fld>
            <a:endParaRPr lang="en-GB"/>
          </a:p>
        </p:txBody>
      </p:sp>
    </p:spTree>
    <p:extLst>
      <p:ext uri="{BB962C8B-B14F-4D97-AF65-F5344CB8AC3E}">
        <p14:creationId xmlns:p14="http://schemas.microsoft.com/office/powerpoint/2010/main" val="279378887"/>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jpeg"/><Relationship Id="rId7" Type="http://schemas.openxmlformats.org/officeDocument/2006/relationships/image" Target="../media/image6.png"/><Relationship Id="rId2" Type="http://schemas.openxmlformats.org/officeDocument/2006/relationships/image" Target="../media/image1.jpeg"/><Relationship Id="rId1" Type="http://schemas.openxmlformats.org/officeDocument/2006/relationships/slideMaster" Target="../slideMasters/slideMaster1.xml"/><Relationship Id="rId6" Type="http://schemas.openxmlformats.org/officeDocument/2006/relationships/image" Target="../media/image5.png"/><Relationship Id="rId5" Type="http://schemas.openxmlformats.org/officeDocument/2006/relationships/image" Target="../media/image4.jpeg"/><Relationship Id="rId4" Type="http://schemas.openxmlformats.org/officeDocument/2006/relationships/image" Target="../media/image3.jpeg"/></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_Blank">
    <p:spTree>
      <p:nvGrpSpPr>
        <p:cNvPr id="1" name=""/>
        <p:cNvGrpSpPr/>
        <p:nvPr/>
      </p:nvGrpSpPr>
      <p:grpSpPr>
        <a:xfrm>
          <a:off x="0" y="0"/>
          <a:ext cx="0" cy="0"/>
          <a:chOff x="0" y="0"/>
          <a:chExt cx="0" cy="0"/>
        </a:xfrm>
      </p:grpSpPr>
      <p:sp>
        <p:nvSpPr>
          <p:cNvPr id="13" name="Rectangle 12"/>
          <p:cNvSpPr/>
          <p:nvPr userDrawn="1"/>
        </p:nvSpPr>
        <p:spPr bwMode="auto">
          <a:xfrm>
            <a:off x="0" y="0"/>
            <a:ext cx="9144000" cy="1676400"/>
          </a:xfrm>
          <a:prstGeom prst="rect">
            <a:avLst/>
          </a:prstGeom>
          <a:solidFill>
            <a:schemeClr val="accent1"/>
          </a:solidFill>
          <a:ln>
            <a:noFill/>
          </a:ln>
          <a:effectLst>
            <a:reflection blurRad="6350" stA="50000" endA="300" endPos="38500" dist="508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dirty="0"/>
          </a:p>
        </p:txBody>
      </p:sp>
      <p:pic>
        <p:nvPicPr>
          <p:cNvPr id="14" name="Picture 13"/>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738061" y="450447"/>
            <a:ext cx="1767373" cy="1178248"/>
          </a:xfrm>
          <a:prstGeom prst="rect">
            <a:avLst/>
          </a:prstGeom>
        </p:spPr>
      </p:pic>
      <p:pic>
        <p:nvPicPr>
          <p:cNvPr id="15" name="Picture 14"/>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914660" y="440249"/>
            <a:ext cx="1778986" cy="1185990"/>
          </a:xfrm>
          <a:prstGeom prst="rect">
            <a:avLst/>
          </a:prstGeom>
        </p:spPr>
      </p:pic>
      <p:pic>
        <p:nvPicPr>
          <p:cNvPr id="23" name="Picture 22"/>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91625" y="438815"/>
            <a:ext cx="1784980" cy="1189985"/>
          </a:xfrm>
          <a:prstGeom prst="rect">
            <a:avLst/>
          </a:prstGeom>
        </p:spPr>
      </p:pic>
      <p:pic>
        <p:nvPicPr>
          <p:cNvPr id="24" name="Picture 23"/>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5544616" y="450447"/>
            <a:ext cx="1763688" cy="1175792"/>
          </a:xfrm>
          <a:prstGeom prst="rect">
            <a:avLst/>
          </a:prstGeom>
        </p:spPr>
      </p:pic>
      <p:pic>
        <p:nvPicPr>
          <p:cNvPr id="25" name="Picture 24"/>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a:off x="-16841" y="-381443"/>
            <a:ext cx="6956139" cy="1146147"/>
          </a:xfrm>
          <a:prstGeom prst="rect">
            <a:avLst/>
          </a:prstGeom>
        </p:spPr>
      </p:pic>
      <p:pic>
        <p:nvPicPr>
          <p:cNvPr id="26" name="Picture 2" descr="C:\Users\EvelynWilkins\Desktop\Admin stuff\Handy logos\gtcs-logo-white.png"/>
          <p:cNvPicPr>
            <a:picLocks noChangeAspect="1" noChangeArrowheads="1"/>
          </p:cNvPicPr>
          <p:nvPr userDrawn="1"/>
        </p:nvPicPr>
        <p:blipFill>
          <a:blip r:embed="rId7"/>
          <a:srcRect/>
          <a:stretch>
            <a:fillRect/>
          </a:stretch>
        </p:blipFill>
        <p:spPr bwMode="auto">
          <a:xfrm>
            <a:off x="7448823" y="404664"/>
            <a:ext cx="1568076" cy="1098814"/>
          </a:xfrm>
          <a:prstGeom prst="rect">
            <a:avLst/>
          </a:prstGeom>
          <a:noFill/>
          <a:ln w="9525">
            <a:noFill/>
            <a:miter lim="800000"/>
            <a:headEnd/>
            <a:tailEnd/>
          </a:ln>
        </p:spPr>
      </p:pic>
      <p:sp>
        <p:nvSpPr>
          <p:cNvPr id="27" name="Date Placeholder 1"/>
          <p:cNvSpPr>
            <a:spLocks noGrp="1"/>
          </p:cNvSpPr>
          <p:nvPr>
            <p:ph type="dt" sz="half" idx="10"/>
          </p:nvPr>
        </p:nvSpPr>
        <p:spPr>
          <a:xfrm>
            <a:off x="6553200" y="6453336"/>
            <a:ext cx="2267272" cy="263377"/>
          </a:xfrm>
          <a:prstGeom prst="rect">
            <a:avLst/>
          </a:prstGeom>
        </p:spPr>
        <p:txBody>
          <a:bodyPr/>
          <a:lstStyle>
            <a:lvl1pPr algn="r">
              <a:defRPr sz="1100">
                <a:solidFill>
                  <a:srgbClr val="00467F"/>
                </a:solidFill>
              </a:defRPr>
            </a:lvl1pPr>
          </a:lstStyle>
          <a:p>
            <a:pPr>
              <a:defRPr/>
            </a:pPr>
            <a:fld id="{6EC2B821-B003-460F-B980-6F16A4F1B4EA}" type="datetime3">
              <a:rPr lang="en-US" smtClean="0"/>
              <a:t>14 September 2016</a:t>
            </a:fld>
            <a:endParaRPr lang="en-GB" dirty="0"/>
          </a:p>
        </p:txBody>
      </p:sp>
      <p:sp>
        <p:nvSpPr>
          <p:cNvPr id="28" name="Footer Placeholder 2"/>
          <p:cNvSpPr>
            <a:spLocks noGrp="1"/>
          </p:cNvSpPr>
          <p:nvPr>
            <p:ph type="ftr" sz="quarter" idx="11"/>
          </p:nvPr>
        </p:nvSpPr>
        <p:spPr>
          <a:xfrm>
            <a:off x="251520" y="6453336"/>
            <a:ext cx="2967608" cy="263376"/>
          </a:xfrm>
          <a:prstGeom prst="rect">
            <a:avLst/>
          </a:prstGeom>
        </p:spPr>
        <p:txBody>
          <a:bodyPr/>
          <a:lstStyle>
            <a:lvl1pPr>
              <a:defRPr lang="en-GB" sz="1100" kern="1200" dirty="0" smtClean="0">
                <a:solidFill>
                  <a:srgbClr val="00467F"/>
                </a:solidFill>
                <a:latin typeface="Arial" charset="0"/>
                <a:ea typeface="+mn-ea"/>
                <a:cs typeface="Arial" charset="0"/>
              </a:defRPr>
            </a:lvl1pPr>
          </a:lstStyle>
          <a:p>
            <a:pPr>
              <a:defRPr/>
            </a:pPr>
            <a:r>
              <a:rPr lang="en-GB"/>
              <a:t>GTC Scotland</a:t>
            </a:r>
            <a:endParaRPr lang="en-GB" dirty="0"/>
          </a:p>
        </p:txBody>
      </p:sp>
    </p:spTree>
    <p:extLst>
      <p:ext uri="{BB962C8B-B14F-4D97-AF65-F5344CB8AC3E}">
        <p14:creationId xmlns:p14="http://schemas.microsoft.com/office/powerpoint/2010/main" val="370167974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Blank">
    <p:spTree>
      <p:nvGrpSpPr>
        <p:cNvPr id="1" name=""/>
        <p:cNvGrpSpPr/>
        <p:nvPr/>
      </p:nvGrpSpPr>
      <p:grpSpPr>
        <a:xfrm>
          <a:off x="0" y="0"/>
          <a:ext cx="0" cy="0"/>
          <a:chOff x="0" y="0"/>
          <a:chExt cx="0" cy="0"/>
        </a:xfrm>
      </p:grpSpPr>
      <p:sp>
        <p:nvSpPr>
          <p:cNvPr id="2" name="Rectangle 1"/>
          <p:cNvSpPr/>
          <p:nvPr/>
        </p:nvSpPr>
        <p:spPr>
          <a:xfrm>
            <a:off x="7403638" y="0"/>
            <a:ext cx="1776873" cy="1628800"/>
          </a:xfrm>
          <a:prstGeom prst="rect">
            <a:avLst/>
          </a:prstGeom>
          <a:solidFill>
            <a:schemeClr val="accent1"/>
          </a:solidFill>
          <a:ln>
            <a:noFill/>
          </a:ln>
          <a:effectLst>
            <a:reflection blurRad="6350" stA="50000" endA="300" endPos="38500" dist="508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dirty="0"/>
          </a:p>
        </p:txBody>
      </p:sp>
      <p:sp>
        <p:nvSpPr>
          <p:cNvPr id="3" name="Date Placeholder 1"/>
          <p:cNvSpPr>
            <a:spLocks noGrp="1"/>
          </p:cNvSpPr>
          <p:nvPr>
            <p:ph type="dt" sz="half" idx="10"/>
          </p:nvPr>
        </p:nvSpPr>
        <p:spPr>
          <a:xfrm>
            <a:off x="6553200" y="6453336"/>
            <a:ext cx="2267272" cy="263377"/>
          </a:xfrm>
          <a:prstGeom prst="rect">
            <a:avLst/>
          </a:prstGeom>
        </p:spPr>
        <p:txBody>
          <a:bodyPr/>
          <a:lstStyle>
            <a:lvl1pPr algn="r">
              <a:defRPr sz="1100">
                <a:solidFill>
                  <a:srgbClr val="00467F"/>
                </a:solidFill>
              </a:defRPr>
            </a:lvl1pPr>
          </a:lstStyle>
          <a:p>
            <a:pPr>
              <a:defRPr/>
            </a:pPr>
            <a:fld id="{0735B6D9-3840-411E-9DCB-4CD9ECAE1736}" type="datetime3">
              <a:rPr lang="en-US" smtClean="0"/>
              <a:t>14 September 2016</a:t>
            </a:fld>
            <a:endParaRPr lang="en-GB" dirty="0"/>
          </a:p>
        </p:txBody>
      </p:sp>
      <p:sp>
        <p:nvSpPr>
          <p:cNvPr id="4" name="Footer Placeholder 2"/>
          <p:cNvSpPr>
            <a:spLocks noGrp="1"/>
          </p:cNvSpPr>
          <p:nvPr>
            <p:ph type="ftr" sz="quarter" idx="11"/>
          </p:nvPr>
        </p:nvSpPr>
        <p:spPr>
          <a:xfrm>
            <a:off x="251520" y="6453336"/>
            <a:ext cx="2967608" cy="263376"/>
          </a:xfrm>
          <a:prstGeom prst="rect">
            <a:avLst/>
          </a:prstGeom>
        </p:spPr>
        <p:txBody>
          <a:bodyPr/>
          <a:lstStyle>
            <a:lvl1pPr>
              <a:defRPr lang="en-GB" sz="1100" kern="1200" dirty="0" smtClean="0">
                <a:solidFill>
                  <a:srgbClr val="00467F"/>
                </a:solidFill>
                <a:latin typeface="Arial" charset="0"/>
                <a:ea typeface="+mn-ea"/>
                <a:cs typeface="Arial" charset="0"/>
              </a:defRPr>
            </a:lvl1pPr>
          </a:lstStyle>
          <a:p>
            <a:pPr>
              <a:defRPr/>
            </a:pPr>
            <a:r>
              <a:rPr lang="en-GB"/>
              <a:t>GTC Scotland</a:t>
            </a:r>
            <a:endParaRPr lang="en-GB" dirty="0"/>
          </a:p>
        </p:txBody>
      </p:sp>
      <p:pic>
        <p:nvPicPr>
          <p:cNvPr id="5" name="Picture 2" descr="C:\Users\EvelynWilkins\Desktop\Admin stuff\Handy logos\gtcs-logo-white.png"/>
          <p:cNvPicPr>
            <a:picLocks noChangeAspect="1" noChangeArrowheads="1"/>
          </p:cNvPicPr>
          <p:nvPr userDrawn="1"/>
        </p:nvPicPr>
        <p:blipFill>
          <a:blip r:embed="rId2"/>
          <a:srcRect/>
          <a:stretch>
            <a:fillRect/>
          </a:stretch>
        </p:blipFill>
        <p:spPr bwMode="auto">
          <a:xfrm>
            <a:off x="7524328" y="313962"/>
            <a:ext cx="1568076" cy="1098814"/>
          </a:xfrm>
          <a:prstGeom prst="rect">
            <a:avLst/>
          </a:prstGeom>
          <a:noFill/>
          <a:ln w="9525">
            <a:noFill/>
            <a:miter lim="800000"/>
            <a:headEnd/>
            <a:tailEnd/>
          </a:ln>
        </p:spPr>
      </p:pic>
      <p:sp>
        <p:nvSpPr>
          <p:cNvPr id="6" name="Content Placeholder 2"/>
          <p:cNvSpPr>
            <a:spLocks noGrp="1"/>
          </p:cNvSpPr>
          <p:nvPr>
            <p:ph idx="1"/>
          </p:nvPr>
        </p:nvSpPr>
        <p:spPr>
          <a:xfrm>
            <a:off x="251520" y="1628800"/>
            <a:ext cx="8568952" cy="4680520"/>
          </a:xfrm>
          <a:prstGeom prst="rect">
            <a:avLst/>
          </a:prstGeom>
        </p:spPr>
        <p:txBody>
          <a:bodyPr/>
          <a:lstStyle>
            <a:lvl1pPr marL="342900" indent="-342900" algn="l">
              <a:buFont typeface="Wingdings" panose="05000000000000000000" pitchFamily="2" charset="2"/>
              <a:buChar char="v"/>
              <a:defRPr sz="2400" b="0"/>
            </a:lvl1pPr>
            <a:lvl2pPr marL="800100" indent="-342900">
              <a:buClr>
                <a:srgbClr val="00467F"/>
              </a:buClr>
              <a:buFont typeface="Arial" panose="020B0604020202020204" pitchFamily="34" charset="0"/>
              <a:buChar char="•"/>
              <a:defRPr>
                <a:solidFill>
                  <a:srgbClr val="00467F"/>
                </a:solidFill>
              </a:defRPr>
            </a:lvl2pPr>
            <a:lvl3pPr>
              <a:defRPr>
                <a:solidFill>
                  <a:srgbClr val="00467F"/>
                </a:solidFill>
              </a:defRPr>
            </a:lvl3pPr>
            <a:lvl4pPr>
              <a:defRPr>
                <a:solidFill>
                  <a:srgbClr val="00467F"/>
                </a:solidFill>
              </a:defRPr>
            </a:lvl4pPr>
            <a:lvl5pPr>
              <a:defRPr>
                <a:solidFill>
                  <a:srgbClr val="00467F"/>
                </a:solidFill>
              </a:defRPr>
            </a:lvl5pPr>
          </a:lstStyle>
          <a:p>
            <a:pPr lvl="0"/>
            <a:r>
              <a:rPr lang="en-US"/>
              <a:t>Click to edit Master text styles</a:t>
            </a:r>
          </a:p>
          <a:p>
            <a:pPr lvl="1"/>
            <a:r>
              <a:rPr lang="en-US"/>
              <a:t>Second level</a:t>
            </a:r>
          </a:p>
        </p:txBody>
      </p:sp>
      <p:sp>
        <p:nvSpPr>
          <p:cNvPr id="11" name="Title 1"/>
          <p:cNvSpPr>
            <a:spLocks noGrp="1"/>
          </p:cNvSpPr>
          <p:nvPr>
            <p:ph type="title"/>
          </p:nvPr>
        </p:nvSpPr>
        <p:spPr>
          <a:xfrm>
            <a:off x="251520" y="313962"/>
            <a:ext cx="6984776" cy="901484"/>
          </a:xfrm>
          <a:prstGeom prst="rect">
            <a:avLst/>
          </a:prstGeom>
        </p:spPr>
        <p:txBody>
          <a:bodyPr/>
          <a:lstStyle>
            <a:lvl1pPr algn="ctr">
              <a:defRPr sz="2800" b="1" cap="none" baseline="0">
                <a:solidFill>
                  <a:schemeClr val="accent1"/>
                </a:solidFill>
              </a:defRPr>
            </a:lvl1pPr>
          </a:lstStyle>
          <a:p>
            <a:r>
              <a:rPr lang="en-US"/>
              <a:t>Click to edit Master title style</a:t>
            </a:r>
            <a:endParaRPr lang="en-GB" dirty="0"/>
          </a:p>
        </p:txBody>
      </p:sp>
    </p:spTree>
    <p:extLst>
      <p:ext uri="{BB962C8B-B14F-4D97-AF65-F5344CB8AC3E}">
        <p14:creationId xmlns:p14="http://schemas.microsoft.com/office/powerpoint/2010/main" val="138614596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theme" Target="../theme/theme1.xml"/><Relationship Id="rId7" Type="http://schemas.openxmlformats.org/officeDocument/2006/relationships/image" Target="../media/image4.jpe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3.jpeg"/><Relationship Id="rId5" Type="http://schemas.openxmlformats.org/officeDocument/2006/relationships/image" Target="../media/image2.jpeg"/><Relationship Id="rId4" Type="http://schemas.openxmlformats.org/officeDocument/2006/relationships/image" Target="../media/image1.jpeg"/><Relationship Id="rId9" Type="http://schemas.openxmlformats.org/officeDocument/2006/relationships/image" Target="../media/image6.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9" name="Rectangle 18"/>
          <p:cNvSpPr/>
          <p:nvPr userDrawn="1"/>
        </p:nvSpPr>
        <p:spPr bwMode="auto">
          <a:xfrm>
            <a:off x="0" y="0"/>
            <a:ext cx="9144000" cy="1676400"/>
          </a:xfrm>
          <a:prstGeom prst="rect">
            <a:avLst/>
          </a:prstGeom>
          <a:solidFill>
            <a:schemeClr val="accent1"/>
          </a:solidFill>
          <a:ln>
            <a:noFill/>
          </a:ln>
          <a:effectLst>
            <a:reflection blurRad="6350" stA="50000" endA="300" endPos="38500" dist="508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dirty="0"/>
          </a:p>
        </p:txBody>
      </p:sp>
      <p:pic>
        <p:nvPicPr>
          <p:cNvPr id="20" name="Picture 19"/>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3738061" y="450447"/>
            <a:ext cx="1767373" cy="1178248"/>
          </a:xfrm>
          <a:prstGeom prst="rect">
            <a:avLst/>
          </a:prstGeom>
        </p:spPr>
      </p:pic>
      <p:pic>
        <p:nvPicPr>
          <p:cNvPr id="21" name="Picture 20"/>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1914660" y="440249"/>
            <a:ext cx="1778986" cy="1185990"/>
          </a:xfrm>
          <a:prstGeom prst="rect">
            <a:avLst/>
          </a:prstGeom>
        </p:spPr>
      </p:pic>
      <p:pic>
        <p:nvPicPr>
          <p:cNvPr id="23" name="Picture 22"/>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91625" y="438815"/>
            <a:ext cx="1784980" cy="1189985"/>
          </a:xfrm>
          <a:prstGeom prst="rect">
            <a:avLst/>
          </a:prstGeom>
        </p:spPr>
      </p:pic>
      <p:pic>
        <p:nvPicPr>
          <p:cNvPr id="24" name="Picture 23"/>
          <p:cNvPicPr>
            <a:picLocks noChangeAspect="1"/>
          </p:cNvPicPr>
          <p:nvPr userDrawn="1"/>
        </p:nvPicPr>
        <p:blipFill>
          <a:blip r:embed="rId7" cstate="print">
            <a:extLst>
              <a:ext uri="{28A0092B-C50C-407E-A947-70E740481C1C}">
                <a14:useLocalDpi xmlns:a14="http://schemas.microsoft.com/office/drawing/2010/main" val="0"/>
              </a:ext>
            </a:extLst>
          </a:blip>
          <a:stretch>
            <a:fillRect/>
          </a:stretch>
        </p:blipFill>
        <p:spPr>
          <a:xfrm>
            <a:off x="5544616" y="450447"/>
            <a:ext cx="1763688" cy="1175792"/>
          </a:xfrm>
          <a:prstGeom prst="rect">
            <a:avLst/>
          </a:prstGeom>
        </p:spPr>
      </p:pic>
      <p:pic>
        <p:nvPicPr>
          <p:cNvPr id="25" name="Picture 24"/>
          <p:cNvPicPr>
            <a:picLocks noChangeAspect="1"/>
          </p:cNvPicPr>
          <p:nvPr userDrawn="1"/>
        </p:nvPicPr>
        <p:blipFill>
          <a:blip r:embed="rId8">
            <a:extLst>
              <a:ext uri="{28A0092B-C50C-407E-A947-70E740481C1C}">
                <a14:useLocalDpi xmlns:a14="http://schemas.microsoft.com/office/drawing/2010/main" val="0"/>
              </a:ext>
            </a:extLst>
          </a:blip>
          <a:stretch>
            <a:fillRect/>
          </a:stretch>
        </p:blipFill>
        <p:spPr>
          <a:xfrm>
            <a:off x="-16841" y="-381443"/>
            <a:ext cx="6956139" cy="1146147"/>
          </a:xfrm>
          <a:prstGeom prst="rect">
            <a:avLst/>
          </a:prstGeom>
        </p:spPr>
      </p:pic>
      <p:pic>
        <p:nvPicPr>
          <p:cNvPr id="26" name="Picture 2" descr="C:\Users\EvelynWilkins\Desktop\Admin stuff\Handy logos\gtcs-logo-white.png"/>
          <p:cNvPicPr>
            <a:picLocks noChangeAspect="1" noChangeArrowheads="1"/>
          </p:cNvPicPr>
          <p:nvPr userDrawn="1"/>
        </p:nvPicPr>
        <p:blipFill>
          <a:blip r:embed="rId9"/>
          <a:srcRect/>
          <a:stretch>
            <a:fillRect/>
          </a:stretch>
        </p:blipFill>
        <p:spPr bwMode="auto">
          <a:xfrm>
            <a:off x="7448823" y="404664"/>
            <a:ext cx="1568076" cy="1098814"/>
          </a:xfrm>
          <a:prstGeom prst="rect">
            <a:avLst/>
          </a:prstGeom>
          <a:noFill/>
          <a:ln w="9525">
            <a:noFill/>
            <a:miter lim="800000"/>
            <a:headEnd/>
            <a:tailEnd/>
          </a:ln>
        </p:spPr>
      </p:pic>
    </p:spTree>
    <p:extLst>
      <p:ext uri="{BB962C8B-B14F-4D97-AF65-F5344CB8AC3E}">
        <p14:creationId xmlns:p14="http://schemas.microsoft.com/office/powerpoint/2010/main" val="1012083471"/>
      </p:ext>
    </p:extLst>
  </p:cSld>
  <p:clrMap bg1="lt1" tx1="dk1" bg2="lt2" tx2="dk2" accent1="accent1" accent2="accent2" accent3="accent3" accent4="accent4" accent5="accent5" accent6="accent6" hlink="hlink" folHlink="folHlink"/>
  <p:sldLayoutIdLst>
    <p:sldLayoutId id="2147483849" r:id="rId1"/>
    <p:sldLayoutId id="2147483848" r:id="rId2"/>
  </p:sldLayoutIdLst>
  <p:hf sldNum="0" hdr="0"/>
  <p:txStyles>
    <p:titleStyle>
      <a:lvl1pPr algn="l" rtl="0" eaLnBrk="1" fontAlgn="base" hangingPunct="1">
        <a:spcBef>
          <a:spcPct val="0"/>
        </a:spcBef>
        <a:spcAft>
          <a:spcPct val="0"/>
        </a:spcAft>
        <a:defRPr sz="2000" kern="1200" cap="small" spc="200">
          <a:solidFill>
            <a:schemeClr val="accent2"/>
          </a:solidFill>
          <a:latin typeface="+mn-lt"/>
          <a:ea typeface="+mj-ea"/>
          <a:cs typeface="+mj-cs"/>
        </a:defRPr>
      </a:lvl1pPr>
      <a:lvl2pPr algn="l" rtl="0" eaLnBrk="1" fontAlgn="base" hangingPunct="1">
        <a:spcBef>
          <a:spcPct val="0"/>
        </a:spcBef>
        <a:spcAft>
          <a:spcPct val="0"/>
        </a:spcAft>
        <a:defRPr sz="2000">
          <a:solidFill>
            <a:schemeClr val="accent2"/>
          </a:solidFill>
          <a:latin typeface="Calibri" pitchFamily="34" charset="0"/>
        </a:defRPr>
      </a:lvl2pPr>
      <a:lvl3pPr algn="l" rtl="0" eaLnBrk="1" fontAlgn="base" hangingPunct="1">
        <a:spcBef>
          <a:spcPct val="0"/>
        </a:spcBef>
        <a:spcAft>
          <a:spcPct val="0"/>
        </a:spcAft>
        <a:defRPr sz="2000">
          <a:solidFill>
            <a:schemeClr val="accent2"/>
          </a:solidFill>
          <a:latin typeface="Calibri" pitchFamily="34" charset="0"/>
        </a:defRPr>
      </a:lvl3pPr>
      <a:lvl4pPr algn="l" rtl="0" eaLnBrk="1" fontAlgn="base" hangingPunct="1">
        <a:spcBef>
          <a:spcPct val="0"/>
        </a:spcBef>
        <a:spcAft>
          <a:spcPct val="0"/>
        </a:spcAft>
        <a:defRPr sz="2000">
          <a:solidFill>
            <a:schemeClr val="accent2"/>
          </a:solidFill>
          <a:latin typeface="Calibri" pitchFamily="34" charset="0"/>
        </a:defRPr>
      </a:lvl4pPr>
      <a:lvl5pPr algn="l" rtl="0" eaLnBrk="1" fontAlgn="base" hangingPunct="1">
        <a:spcBef>
          <a:spcPct val="0"/>
        </a:spcBef>
        <a:spcAft>
          <a:spcPct val="0"/>
        </a:spcAft>
        <a:defRPr sz="2000">
          <a:solidFill>
            <a:schemeClr val="accent2"/>
          </a:solidFill>
          <a:latin typeface="Calibri" pitchFamily="34" charset="0"/>
        </a:defRPr>
      </a:lvl5pPr>
      <a:lvl6pPr marL="457200" algn="l" rtl="0" eaLnBrk="1" fontAlgn="base" hangingPunct="1">
        <a:spcBef>
          <a:spcPct val="0"/>
        </a:spcBef>
        <a:spcAft>
          <a:spcPct val="0"/>
        </a:spcAft>
        <a:defRPr sz="2000">
          <a:solidFill>
            <a:schemeClr val="accent2"/>
          </a:solidFill>
          <a:latin typeface="Calibri" pitchFamily="34" charset="0"/>
        </a:defRPr>
      </a:lvl6pPr>
      <a:lvl7pPr marL="914400" algn="l" rtl="0" eaLnBrk="1" fontAlgn="base" hangingPunct="1">
        <a:spcBef>
          <a:spcPct val="0"/>
        </a:spcBef>
        <a:spcAft>
          <a:spcPct val="0"/>
        </a:spcAft>
        <a:defRPr sz="2000">
          <a:solidFill>
            <a:schemeClr val="accent2"/>
          </a:solidFill>
          <a:latin typeface="Calibri" pitchFamily="34" charset="0"/>
        </a:defRPr>
      </a:lvl7pPr>
      <a:lvl8pPr marL="1371600" algn="l" rtl="0" eaLnBrk="1" fontAlgn="base" hangingPunct="1">
        <a:spcBef>
          <a:spcPct val="0"/>
        </a:spcBef>
        <a:spcAft>
          <a:spcPct val="0"/>
        </a:spcAft>
        <a:defRPr sz="2000">
          <a:solidFill>
            <a:schemeClr val="accent2"/>
          </a:solidFill>
          <a:latin typeface="Calibri" pitchFamily="34" charset="0"/>
        </a:defRPr>
      </a:lvl8pPr>
      <a:lvl9pPr marL="1828800" algn="l" rtl="0" eaLnBrk="1" fontAlgn="base" hangingPunct="1">
        <a:spcBef>
          <a:spcPct val="0"/>
        </a:spcBef>
        <a:spcAft>
          <a:spcPct val="0"/>
        </a:spcAft>
        <a:defRPr sz="2000">
          <a:solidFill>
            <a:schemeClr val="accent2"/>
          </a:solidFill>
          <a:latin typeface="Calibri" pitchFamily="34" charset="0"/>
        </a:defRPr>
      </a:lvl9pPr>
    </p:titleStyle>
    <p:bodyStyle>
      <a:lvl1pPr marL="0" indent="0" algn="ctr" rtl="0" eaLnBrk="1" fontAlgn="base" hangingPunct="1">
        <a:spcBef>
          <a:spcPts val="1800"/>
        </a:spcBef>
        <a:spcAft>
          <a:spcPct val="0"/>
        </a:spcAft>
        <a:buClr>
          <a:schemeClr val="accent1"/>
        </a:buClr>
        <a:buSzPct val="80000"/>
        <a:buFont typeface="Wingdings" pitchFamily="2" charset="2"/>
        <a:buNone/>
        <a:defRPr sz="3600" b="1" kern="1200">
          <a:solidFill>
            <a:srgbClr val="00467F"/>
          </a:solidFill>
          <a:effectLst/>
          <a:latin typeface="+mn-lt"/>
          <a:ea typeface="Verdana" panose="020B0604030504040204" pitchFamily="34" charset="0"/>
          <a:cs typeface="Verdana" panose="020B0604030504040204" pitchFamily="34" charset="0"/>
        </a:defRPr>
      </a:lvl1pPr>
      <a:lvl2pPr marL="914400" indent="-457200" algn="l" rtl="0" eaLnBrk="1" fontAlgn="base" hangingPunct="1">
        <a:spcBef>
          <a:spcPts val="1800"/>
        </a:spcBef>
        <a:spcAft>
          <a:spcPct val="0"/>
        </a:spcAft>
        <a:buClr>
          <a:srgbClr val="5D9795"/>
        </a:buClr>
        <a:buSzPct val="80000"/>
        <a:buFont typeface="Wingdings" pitchFamily="2" charset="2"/>
        <a:buChar char="Ø"/>
        <a:defRPr sz="2000" kern="1200">
          <a:solidFill>
            <a:schemeClr val="tx1"/>
          </a:solidFill>
          <a:latin typeface="+mn-lt"/>
          <a:ea typeface="+mn-ea"/>
          <a:cs typeface="+mn-cs"/>
        </a:defRPr>
      </a:lvl2pPr>
      <a:lvl3pPr marL="1371600" indent="-457200" algn="l" rtl="0" eaLnBrk="1" fontAlgn="base" hangingPunct="1">
        <a:spcBef>
          <a:spcPts val="1200"/>
        </a:spcBef>
        <a:spcAft>
          <a:spcPct val="0"/>
        </a:spcAft>
        <a:buClr>
          <a:schemeClr val="accent2"/>
        </a:buClr>
        <a:buSzPct val="80000"/>
        <a:buFont typeface="Wingdings" pitchFamily="2" charset="2"/>
        <a:buChar char="§"/>
        <a:defRPr kern="1200">
          <a:solidFill>
            <a:schemeClr val="tx1"/>
          </a:solidFill>
          <a:latin typeface="+mn-lt"/>
          <a:ea typeface="+mn-ea"/>
          <a:cs typeface="+mn-cs"/>
        </a:defRPr>
      </a:lvl3pPr>
      <a:lvl4pPr marL="1828800" indent="-457200" algn="l" rtl="0" eaLnBrk="1" fontAlgn="base" hangingPunct="1">
        <a:spcBef>
          <a:spcPts val="1200"/>
        </a:spcBef>
        <a:spcAft>
          <a:spcPct val="0"/>
        </a:spcAft>
        <a:buClr>
          <a:srgbClr val="F07F31"/>
        </a:buClr>
        <a:buSzPct val="80000"/>
        <a:buFont typeface="Arial" charset="0"/>
        <a:buChar char="•"/>
        <a:defRPr sz="1600" kern="1200">
          <a:solidFill>
            <a:schemeClr val="tx1"/>
          </a:solidFill>
          <a:latin typeface="+mn-lt"/>
          <a:ea typeface="+mn-ea"/>
          <a:cs typeface="+mn-cs"/>
        </a:defRPr>
      </a:lvl4pPr>
      <a:lvl5pPr marL="2286000" indent="-457200" algn="l" rtl="0" eaLnBrk="1" fontAlgn="base" hangingPunct="1">
        <a:spcBef>
          <a:spcPts val="1200"/>
        </a:spcBef>
        <a:spcAft>
          <a:spcPct val="0"/>
        </a:spcAft>
        <a:buClr>
          <a:srgbClr val="5D9795"/>
        </a:buClr>
        <a:buSzPct val="80000"/>
        <a:buFont typeface="Arial" charset="0"/>
        <a:buChar char="•"/>
        <a:defRPr sz="1600" kern="1200">
          <a:solidFill>
            <a:schemeClr val="tx1"/>
          </a:solidFill>
          <a:latin typeface="+mn-lt"/>
          <a:ea typeface="+mn-ea"/>
          <a:cs typeface="+mn-cs"/>
        </a:defRPr>
      </a:lvl5pPr>
      <a:lvl6pPr marL="2743200" indent="-457200" algn="l" defTabSz="914400" rtl="0" eaLnBrk="1" latinLnBrk="0" hangingPunct="1">
        <a:spcBef>
          <a:spcPts val="1200"/>
        </a:spcBef>
        <a:buClr>
          <a:schemeClr val="accent6"/>
        </a:buClr>
        <a:buSzPct val="90000"/>
        <a:buFont typeface="Wingdings" pitchFamily="2" charset="2"/>
        <a:buChar char=""/>
        <a:defRPr sz="1600" kern="1200">
          <a:solidFill>
            <a:schemeClr val="tx1"/>
          </a:solidFill>
          <a:latin typeface="+mn-lt"/>
          <a:ea typeface="+mn-ea"/>
          <a:cs typeface="+mn-cs"/>
        </a:defRPr>
      </a:lvl6pPr>
      <a:lvl7pPr marL="3200400" indent="-457200" algn="l" defTabSz="914400" rtl="0" eaLnBrk="1" latinLnBrk="0" hangingPunct="1">
        <a:spcBef>
          <a:spcPts val="1200"/>
        </a:spcBef>
        <a:buClr>
          <a:schemeClr val="accent1"/>
        </a:buClr>
        <a:buSzPct val="70000"/>
        <a:buFont typeface="Wingdings" pitchFamily="2" charset="2"/>
        <a:buChar char="¢"/>
        <a:defRPr sz="1600" kern="1200" baseline="0">
          <a:solidFill>
            <a:schemeClr val="tx1"/>
          </a:solidFill>
          <a:latin typeface="+mn-lt"/>
          <a:ea typeface="+mn-ea"/>
          <a:cs typeface="+mn-cs"/>
        </a:defRPr>
      </a:lvl7pPr>
      <a:lvl8pPr marL="3657600" indent="-457200" algn="l" defTabSz="914400" rtl="0" eaLnBrk="1" latinLnBrk="0" hangingPunct="1">
        <a:spcBef>
          <a:spcPts val="1200"/>
        </a:spcBef>
        <a:buClr>
          <a:schemeClr val="accent3"/>
        </a:buClr>
        <a:buFont typeface="Courier New" pitchFamily="49" charset="0"/>
        <a:buChar char="o"/>
        <a:defRPr sz="1600" kern="1200" baseline="0">
          <a:solidFill>
            <a:schemeClr val="tx1"/>
          </a:solidFill>
          <a:latin typeface="+mn-lt"/>
          <a:ea typeface="+mn-ea"/>
          <a:cs typeface="+mn-cs"/>
        </a:defRPr>
      </a:lvl8pPr>
      <a:lvl9pPr marL="4114800" indent="-457200" algn="l" defTabSz="914400" rtl="0" eaLnBrk="1" latinLnBrk="0" hangingPunct="1">
        <a:spcBef>
          <a:spcPts val="1200"/>
        </a:spcBef>
        <a:buClr>
          <a:schemeClr val="accent5"/>
        </a:buClr>
        <a:buFont typeface="Arial" pitchFamily="34" charset="0"/>
        <a:buChar char="•"/>
        <a:defRPr sz="1600" kern="1200" baseline="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www.gtcs.org.uk/professional-standards/engaging-with-the-standards/how-do-i-engage-with-the-standards.aspx" TargetMode="External"/><Relationship Id="rId2" Type="http://schemas.openxmlformats.org/officeDocument/2006/relationships/hyperlink" Target="http://www.gtcs.org.uk/professional-update/professional-learning/professional-learning.aspx" TargetMode="External"/><Relationship Id="rId1" Type="http://schemas.openxmlformats.org/officeDocument/2006/relationships/slideLayout" Target="../slideLayouts/slideLayout2.xml"/><Relationship Id="rId6" Type="http://schemas.openxmlformats.org/officeDocument/2006/relationships/hyperlink" Target="http://www.gtcs.org.uk/professional-update/professional-update.aspx" TargetMode="External"/><Relationship Id="rId5" Type="http://schemas.openxmlformats.org/officeDocument/2006/relationships/hyperlink" Target="http://www.gtcs.org.uk/professional-update/research-practitioner-enquiry/practitioner-enquiry.aspx" TargetMode="External"/><Relationship Id="rId4" Type="http://schemas.openxmlformats.org/officeDocument/2006/relationships/hyperlink" Target="http://www.gtcs.org.uk/professional-update/professional-learning/professional-review-development.aspx" TargetMode="External"/></Relationships>
</file>

<file path=ppt/slides/_rels/slide11.xml.rels><?xml version="1.0" encoding="UTF-8" standalone="yes"?>
<Relationships xmlns="http://schemas.openxmlformats.org/package/2006/relationships"><Relationship Id="rId2" Type="http://schemas.openxmlformats.org/officeDocument/2006/relationships/hyperlink" Target="http://www.gtcs.org.uk/professional-standards/engaging-with-the-standards/how-do-i-engage-with-the-standards.aspx" TargetMode="Externa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diagramLayout" Target="../diagrams/layout2.xml"/><Relationship Id="rId7" Type="http://schemas.openxmlformats.org/officeDocument/2006/relationships/image" Target="../media/image8.jpg"/><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6.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hyperlink" Target="http://www.gtcs.org.uk/professional-update/professional-learning.aspx" TargetMode="Externa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hyperlink" Target="http://www.gtcs.org.uk/professional-update/professional-learning.aspx" TargetMode="Externa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hyperlink" Target="http://www.gtcs.org.uk/professional-update/research-practitioner-enquiry/critical-considerations.aspx" TargetMode="Externa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hyperlink" Target="http://fkelly.co.uk/2013/08/the-professional-enquiry-process/" TargetMode="External"/><Relationship Id="rId2" Type="http://schemas.openxmlformats.org/officeDocument/2006/relationships/hyperlink" Target="http://www.gtcs.org.uk/professional-update/research-practitioner-enquiry/how-practitioner-enquiry.aspx" TargetMode="Externa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hyperlink" Target="http://www.gtcs.org.uk/web/FILES/professional-development/Action_Research.pdf" TargetMode="External"/><Relationship Id="rId1" Type="http://schemas.openxmlformats.org/officeDocument/2006/relationships/slideLayout" Target="../slideLayouts/slideLayout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2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2.xml"/><Relationship Id="rId4" Type="http://schemas.openxmlformats.org/officeDocument/2006/relationships/image" Target="../media/image15.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2.xml"/><Relationship Id="rId4" Type="http://schemas.openxmlformats.org/officeDocument/2006/relationships/image" Target="../media/image15.png"/></Relationships>
</file>

<file path=ppt/slides/_rels/slide2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2.xml"/><Relationship Id="rId4" Type="http://schemas.openxmlformats.org/officeDocument/2006/relationships/image" Target="../media/image15.png"/></Relationships>
</file>

<file path=ppt/slides/_rels/slide26.xml.rels><?xml version="1.0" encoding="UTF-8" standalone="yes"?>
<Relationships xmlns="http://schemas.openxmlformats.org/package/2006/relationships"><Relationship Id="rId2" Type="http://schemas.openxmlformats.org/officeDocument/2006/relationships/hyperlink" Target="https://www.gtcs.org.uk/GTCS-login.aspx" TargetMode="Externa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2.xml"/><Relationship Id="rId4" Type="http://schemas.openxmlformats.org/officeDocument/2006/relationships/image" Target="../media/image15.png"/></Relationships>
</file>

<file path=ppt/slides/_rels/slide2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2.xml"/><Relationship Id="rId4" Type="http://schemas.openxmlformats.org/officeDocument/2006/relationships/image" Target="../media/image15.png"/></Relationships>
</file>

<file path=ppt/slides/_rels/slide2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2.xml"/><Relationship Id="rId4" Type="http://schemas.openxmlformats.org/officeDocument/2006/relationships/image" Target="../media/image15.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2.xml"/><Relationship Id="rId4" Type="http://schemas.openxmlformats.org/officeDocument/2006/relationships/image" Target="../media/image15.png"/></Relationships>
</file>

<file path=ppt/slides/_rels/slide3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2.xml"/><Relationship Id="rId4" Type="http://schemas.openxmlformats.org/officeDocument/2006/relationships/image" Target="../media/image15.png"/></Relationships>
</file>

<file path=ppt/slides/_rels/slide3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2.xml"/><Relationship Id="rId4" Type="http://schemas.openxmlformats.org/officeDocument/2006/relationships/image" Target="../media/image15.png"/></Relationships>
</file>

<file path=ppt/slides/_rels/slide3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2.xml"/><Relationship Id="rId4" Type="http://schemas.openxmlformats.org/officeDocument/2006/relationships/image" Target="../media/image15.png"/></Relationships>
</file>

<file path=ppt/slides/_rels/slide3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2.xml"/><Relationship Id="rId4" Type="http://schemas.openxmlformats.org/officeDocument/2006/relationships/image" Target="../media/image15.png"/></Relationships>
</file>

<file path=ppt/slides/_rels/slide35.xml.rels><?xml version="1.0" encoding="UTF-8" standalone="yes"?>
<Relationships xmlns="http://schemas.openxmlformats.org/package/2006/relationships"><Relationship Id="rId2" Type="http://schemas.openxmlformats.org/officeDocument/2006/relationships/hyperlink" Target="https://www.gtcs.org.uk/GTCS-login.aspx" TargetMode="Externa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37.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hyperlink" Target="mailto:Charlaine.Simpson@GTCS.org.uk" TargetMode="External"/><Relationship Id="rId2" Type="http://schemas.openxmlformats.org/officeDocument/2006/relationships/hyperlink" Target="mailto:research@GTCS.org.uk"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Date Placeholder 6"/>
          <p:cNvSpPr>
            <a:spLocks noGrp="1"/>
          </p:cNvSpPr>
          <p:nvPr>
            <p:ph type="dt" sz="half" idx="10"/>
          </p:nvPr>
        </p:nvSpPr>
        <p:spPr/>
        <p:txBody>
          <a:bodyPr/>
          <a:lstStyle/>
          <a:p>
            <a:pPr>
              <a:defRPr/>
            </a:pPr>
            <a:r>
              <a:rPr lang="en-US" dirty="0"/>
              <a:t>14 September 2016</a:t>
            </a:r>
            <a:endParaRPr lang="en-GB" dirty="0"/>
          </a:p>
        </p:txBody>
      </p:sp>
      <p:sp>
        <p:nvSpPr>
          <p:cNvPr id="8" name="Footer Placeholder 7"/>
          <p:cNvSpPr>
            <a:spLocks noGrp="1"/>
          </p:cNvSpPr>
          <p:nvPr>
            <p:ph type="ftr" sz="quarter" idx="11"/>
          </p:nvPr>
        </p:nvSpPr>
        <p:spPr/>
        <p:txBody>
          <a:bodyPr/>
          <a:lstStyle/>
          <a:p>
            <a:pPr>
              <a:defRPr/>
            </a:pPr>
            <a:r>
              <a:rPr lang="en-GB"/>
              <a:t>GTC Scotland</a:t>
            </a:r>
            <a:endParaRPr lang="en-GB" dirty="0"/>
          </a:p>
        </p:txBody>
      </p:sp>
      <p:sp>
        <p:nvSpPr>
          <p:cNvPr id="5" name="Rectangle 3"/>
          <p:cNvSpPr txBox="1">
            <a:spLocks noChangeArrowheads="1"/>
          </p:cNvSpPr>
          <p:nvPr/>
        </p:nvSpPr>
        <p:spPr>
          <a:xfrm>
            <a:off x="899592" y="2132856"/>
            <a:ext cx="7772400" cy="3240609"/>
          </a:xfrm>
          <a:prstGeom prst="rect">
            <a:avLst/>
          </a:prstGeom>
        </p:spPr>
        <p:txBody>
          <a:bodyPr>
            <a:noAutofit/>
          </a:bodyPr>
          <a:lstStyle>
            <a:lvl1pPr algn="l" rtl="0" eaLnBrk="1" fontAlgn="base" hangingPunct="1">
              <a:spcBef>
                <a:spcPct val="0"/>
              </a:spcBef>
              <a:spcAft>
                <a:spcPct val="0"/>
              </a:spcAft>
              <a:defRPr sz="2000" kern="1200" cap="small" spc="200">
                <a:solidFill>
                  <a:schemeClr val="accent2"/>
                </a:solidFill>
                <a:latin typeface="+mn-lt"/>
                <a:ea typeface="+mj-ea"/>
                <a:cs typeface="+mj-cs"/>
              </a:defRPr>
            </a:lvl1pPr>
            <a:lvl2pPr algn="l" rtl="0" eaLnBrk="1" fontAlgn="base" hangingPunct="1">
              <a:spcBef>
                <a:spcPct val="0"/>
              </a:spcBef>
              <a:spcAft>
                <a:spcPct val="0"/>
              </a:spcAft>
              <a:defRPr sz="2000">
                <a:solidFill>
                  <a:schemeClr val="accent2"/>
                </a:solidFill>
                <a:latin typeface="Calibri" pitchFamily="34" charset="0"/>
              </a:defRPr>
            </a:lvl2pPr>
            <a:lvl3pPr algn="l" rtl="0" eaLnBrk="1" fontAlgn="base" hangingPunct="1">
              <a:spcBef>
                <a:spcPct val="0"/>
              </a:spcBef>
              <a:spcAft>
                <a:spcPct val="0"/>
              </a:spcAft>
              <a:defRPr sz="2000">
                <a:solidFill>
                  <a:schemeClr val="accent2"/>
                </a:solidFill>
                <a:latin typeface="Calibri" pitchFamily="34" charset="0"/>
              </a:defRPr>
            </a:lvl3pPr>
            <a:lvl4pPr algn="l" rtl="0" eaLnBrk="1" fontAlgn="base" hangingPunct="1">
              <a:spcBef>
                <a:spcPct val="0"/>
              </a:spcBef>
              <a:spcAft>
                <a:spcPct val="0"/>
              </a:spcAft>
              <a:defRPr sz="2000">
                <a:solidFill>
                  <a:schemeClr val="accent2"/>
                </a:solidFill>
                <a:latin typeface="Calibri" pitchFamily="34" charset="0"/>
              </a:defRPr>
            </a:lvl4pPr>
            <a:lvl5pPr algn="l" rtl="0" eaLnBrk="1" fontAlgn="base" hangingPunct="1">
              <a:spcBef>
                <a:spcPct val="0"/>
              </a:spcBef>
              <a:spcAft>
                <a:spcPct val="0"/>
              </a:spcAft>
              <a:defRPr sz="2000">
                <a:solidFill>
                  <a:schemeClr val="accent2"/>
                </a:solidFill>
                <a:latin typeface="Calibri" pitchFamily="34" charset="0"/>
              </a:defRPr>
            </a:lvl5pPr>
            <a:lvl6pPr marL="457200" algn="l" rtl="0" eaLnBrk="1" fontAlgn="base" hangingPunct="1">
              <a:spcBef>
                <a:spcPct val="0"/>
              </a:spcBef>
              <a:spcAft>
                <a:spcPct val="0"/>
              </a:spcAft>
              <a:defRPr sz="2000">
                <a:solidFill>
                  <a:schemeClr val="accent2"/>
                </a:solidFill>
                <a:latin typeface="Calibri" pitchFamily="34" charset="0"/>
              </a:defRPr>
            </a:lvl6pPr>
            <a:lvl7pPr marL="914400" algn="l" rtl="0" eaLnBrk="1" fontAlgn="base" hangingPunct="1">
              <a:spcBef>
                <a:spcPct val="0"/>
              </a:spcBef>
              <a:spcAft>
                <a:spcPct val="0"/>
              </a:spcAft>
              <a:defRPr sz="2000">
                <a:solidFill>
                  <a:schemeClr val="accent2"/>
                </a:solidFill>
                <a:latin typeface="Calibri" pitchFamily="34" charset="0"/>
              </a:defRPr>
            </a:lvl7pPr>
            <a:lvl8pPr marL="1371600" algn="l" rtl="0" eaLnBrk="1" fontAlgn="base" hangingPunct="1">
              <a:spcBef>
                <a:spcPct val="0"/>
              </a:spcBef>
              <a:spcAft>
                <a:spcPct val="0"/>
              </a:spcAft>
              <a:defRPr sz="2000">
                <a:solidFill>
                  <a:schemeClr val="accent2"/>
                </a:solidFill>
                <a:latin typeface="Calibri" pitchFamily="34" charset="0"/>
              </a:defRPr>
            </a:lvl8pPr>
            <a:lvl9pPr marL="1828800" algn="l" rtl="0" eaLnBrk="1" fontAlgn="base" hangingPunct="1">
              <a:spcBef>
                <a:spcPct val="0"/>
              </a:spcBef>
              <a:spcAft>
                <a:spcPct val="0"/>
              </a:spcAft>
              <a:defRPr sz="2000">
                <a:solidFill>
                  <a:schemeClr val="accent2"/>
                </a:solidFill>
                <a:latin typeface="Calibri" pitchFamily="34" charset="0"/>
              </a:defRPr>
            </a:lvl9pPr>
          </a:lstStyle>
          <a:p>
            <a:pPr algn="ctr">
              <a:lnSpc>
                <a:spcPct val="90000"/>
              </a:lnSpc>
            </a:pPr>
            <a:r>
              <a:rPr lang="en-GB" sz="7200" dirty="0">
                <a:solidFill>
                  <a:srgbClr val="00467F"/>
                </a:solidFill>
              </a:rPr>
              <a:t>Supporting Practitioner Enquiry</a:t>
            </a:r>
          </a:p>
        </p:txBody>
      </p:sp>
      <p:sp>
        <p:nvSpPr>
          <p:cNvPr id="2" name="TextBox 1"/>
          <p:cNvSpPr txBox="1"/>
          <p:nvPr/>
        </p:nvSpPr>
        <p:spPr>
          <a:xfrm>
            <a:off x="2471618" y="5562360"/>
            <a:ext cx="6348854" cy="646331"/>
          </a:xfrm>
          <a:prstGeom prst="rect">
            <a:avLst/>
          </a:prstGeom>
          <a:noFill/>
        </p:spPr>
        <p:txBody>
          <a:bodyPr wrap="none" rtlCol="0">
            <a:spAutoFit/>
          </a:bodyPr>
          <a:lstStyle/>
          <a:p>
            <a:pPr algn="r"/>
            <a:r>
              <a:rPr lang="en-GB" dirty="0"/>
              <a:t>Charlaine Simpson</a:t>
            </a:r>
          </a:p>
          <a:p>
            <a:pPr algn="r"/>
            <a:r>
              <a:rPr lang="en-GB" dirty="0"/>
              <a:t>Senior Education Officer (National Improvement Framework)</a:t>
            </a:r>
          </a:p>
        </p:txBody>
      </p:sp>
    </p:spTree>
    <p:extLst>
      <p:ext uri="{BB962C8B-B14F-4D97-AF65-F5344CB8AC3E}">
        <p14:creationId xmlns:p14="http://schemas.microsoft.com/office/powerpoint/2010/main" val="345895763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pPr>
              <a:defRPr/>
            </a:pPr>
            <a:r>
              <a:rPr lang="en-US" dirty="0"/>
              <a:t>14 September 2016</a:t>
            </a:r>
            <a:endParaRPr lang="en-GB" dirty="0"/>
          </a:p>
          <a:p>
            <a:pPr>
              <a:defRPr/>
            </a:pPr>
            <a:endParaRPr lang="en-GB" dirty="0"/>
          </a:p>
        </p:txBody>
      </p:sp>
      <p:sp>
        <p:nvSpPr>
          <p:cNvPr id="5" name="Footer Placeholder 4"/>
          <p:cNvSpPr>
            <a:spLocks noGrp="1"/>
          </p:cNvSpPr>
          <p:nvPr>
            <p:ph type="ftr" sz="quarter" idx="11"/>
          </p:nvPr>
        </p:nvSpPr>
        <p:spPr/>
        <p:txBody>
          <a:bodyPr/>
          <a:lstStyle/>
          <a:p>
            <a:pPr>
              <a:defRPr/>
            </a:pPr>
            <a:r>
              <a:rPr lang="en-GB" dirty="0"/>
              <a:t>GTC Scotland</a:t>
            </a:r>
          </a:p>
        </p:txBody>
      </p:sp>
      <p:sp>
        <p:nvSpPr>
          <p:cNvPr id="3" name="Title 2"/>
          <p:cNvSpPr>
            <a:spLocks noGrp="1"/>
          </p:cNvSpPr>
          <p:nvPr>
            <p:ph type="title"/>
          </p:nvPr>
        </p:nvSpPr>
        <p:spPr>
          <a:xfrm>
            <a:off x="251520" y="313962"/>
            <a:ext cx="6984776" cy="594758"/>
          </a:xfrm>
        </p:spPr>
        <p:txBody>
          <a:bodyPr/>
          <a:lstStyle/>
          <a:p>
            <a:r>
              <a:rPr lang="en-GB" dirty="0"/>
              <a:t>Practitioner Enquiry</a:t>
            </a:r>
          </a:p>
        </p:txBody>
      </p:sp>
      <p:sp>
        <p:nvSpPr>
          <p:cNvPr id="7" name="TextBox 6"/>
          <p:cNvSpPr txBox="1"/>
          <p:nvPr/>
        </p:nvSpPr>
        <p:spPr>
          <a:xfrm>
            <a:off x="414028" y="1995130"/>
            <a:ext cx="7272808" cy="4862870"/>
          </a:xfrm>
          <a:prstGeom prst="rect">
            <a:avLst/>
          </a:prstGeom>
          <a:noFill/>
        </p:spPr>
        <p:txBody>
          <a:bodyPr wrap="square" rtlCol="0">
            <a:spAutoFit/>
          </a:bodyPr>
          <a:lstStyle/>
          <a:p>
            <a:pPr algn="ctr"/>
            <a:r>
              <a:rPr lang="en-GB" sz="3200" b="1" dirty="0">
                <a:solidFill>
                  <a:schemeClr val="tx2">
                    <a:lumMod val="40000"/>
                    <a:lumOff val="60000"/>
                  </a:schemeClr>
                </a:solidFill>
                <a:hlinkClick r:id="rId2"/>
              </a:rPr>
              <a:t>Professional Learning</a:t>
            </a:r>
            <a:endParaRPr lang="en-GB" sz="3200" b="1" dirty="0">
              <a:solidFill>
                <a:schemeClr val="tx2">
                  <a:lumMod val="40000"/>
                  <a:lumOff val="60000"/>
                </a:schemeClr>
              </a:solidFill>
            </a:endParaRPr>
          </a:p>
          <a:p>
            <a:pPr algn="ctr"/>
            <a:r>
              <a:rPr lang="en-GB" sz="3200" b="1" dirty="0"/>
              <a:t> </a:t>
            </a:r>
          </a:p>
          <a:p>
            <a:pPr algn="ctr"/>
            <a:r>
              <a:rPr lang="en-GB" sz="3200" b="1" dirty="0">
                <a:solidFill>
                  <a:schemeClr val="tx2">
                    <a:lumMod val="75000"/>
                  </a:schemeClr>
                </a:solidFill>
                <a:hlinkClick r:id="rId3"/>
              </a:rPr>
              <a:t>Professional Standards</a:t>
            </a:r>
            <a:endParaRPr lang="en-GB" sz="3200" b="1" dirty="0">
              <a:solidFill>
                <a:schemeClr val="tx2">
                  <a:lumMod val="75000"/>
                </a:schemeClr>
              </a:solidFill>
            </a:endParaRPr>
          </a:p>
          <a:p>
            <a:pPr algn="ctr"/>
            <a:r>
              <a:rPr lang="en-GB" sz="3200" b="1" dirty="0"/>
              <a:t>   </a:t>
            </a:r>
          </a:p>
          <a:p>
            <a:pPr algn="ctr"/>
            <a:r>
              <a:rPr lang="en-GB" sz="3200" b="1" dirty="0">
                <a:solidFill>
                  <a:schemeClr val="accent1">
                    <a:lumMod val="60000"/>
                    <a:lumOff val="40000"/>
                  </a:schemeClr>
                </a:solidFill>
                <a:hlinkClick r:id="rId4"/>
              </a:rPr>
              <a:t>Professional dialogue (PRD)</a:t>
            </a:r>
            <a:endParaRPr lang="en-GB" sz="3200" b="1" dirty="0">
              <a:solidFill>
                <a:schemeClr val="accent1">
                  <a:lumMod val="60000"/>
                  <a:lumOff val="40000"/>
                </a:schemeClr>
              </a:solidFill>
            </a:endParaRPr>
          </a:p>
          <a:p>
            <a:pPr algn="ctr"/>
            <a:endParaRPr lang="en-GB" sz="3200" b="1" dirty="0"/>
          </a:p>
          <a:p>
            <a:pPr algn="ctr"/>
            <a:r>
              <a:rPr lang="en-GB" sz="3200" b="1" dirty="0">
                <a:solidFill>
                  <a:srgbClr val="0070C0"/>
                </a:solidFill>
                <a:hlinkClick r:id="rId5"/>
              </a:rPr>
              <a:t>Practitioner Enquiry</a:t>
            </a:r>
            <a:endParaRPr lang="en-GB" sz="3200" b="1" dirty="0">
              <a:solidFill>
                <a:srgbClr val="0070C0"/>
              </a:solidFill>
            </a:endParaRPr>
          </a:p>
          <a:p>
            <a:pPr algn="ctr"/>
            <a:endParaRPr lang="en-GB" sz="3200" b="1" dirty="0"/>
          </a:p>
          <a:p>
            <a:pPr algn="ctr"/>
            <a:r>
              <a:rPr lang="en-GB" sz="3200" b="1" dirty="0">
                <a:solidFill>
                  <a:schemeClr val="accent1">
                    <a:lumMod val="50000"/>
                  </a:schemeClr>
                </a:solidFill>
                <a:hlinkClick r:id="rId6"/>
              </a:rPr>
              <a:t>Professional Update (PU)</a:t>
            </a:r>
            <a:endParaRPr lang="en-GB" sz="3200" b="1" dirty="0">
              <a:solidFill>
                <a:schemeClr val="accent1">
                  <a:lumMod val="50000"/>
                </a:schemeClr>
              </a:solidFill>
            </a:endParaRPr>
          </a:p>
          <a:p>
            <a:r>
              <a:rPr lang="en-GB" sz="2000" b="1" dirty="0"/>
              <a:t>	</a:t>
            </a:r>
            <a:r>
              <a:rPr lang="en-GB" sz="2200" b="1" dirty="0"/>
              <a:t>	</a:t>
            </a:r>
          </a:p>
        </p:txBody>
      </p:sp>
      <p:sp>
        <p:nvSpPr>
          <p:cNvPr id="2" name="TextBox 1"/>
          <p:cNvSpPr txBox="1"/>
          <p:nvPr/>
        </p:nvSpPr>
        <p:spPr>
          <a:xfrm>
            <a:off x="270560" y="1207511"/>
            <a:ext cx="7159730" cy="646331"/>
          </a:xfrm>
          <a:prstGeom prst="rect">
            <a:avLst/>
          </a:prstGeom>
          <a:noFill/>
        </p:spPr>
        <p:txBody>
          <a:bodyPr wrap="square" rtlCol="0">
            <a:spAutoFit/>
          </a:bodyPr>
          <a:lstStyle/>
          <a:p>
            <a:pPr algn="ctr"/>
            <a:r>
              <a:rPr lang="en-GB" dirty="0">
                <a:solidFill>
                  <a:srgbClr val="00467F"/>
                </a:solidFill>
              </a:rPr>
              <a:t>Professional update is composed of all of the elements below – it is not a one off event but a process of continuous professional learning</a:t>
            </a:r>
            <a:endParaRPr lang="en-US" dirty="0">
              <a:solidFill>
                <a:srgbClr val="00467F"/>
              </a:solidFill>
            </a:endParaRPr>
          </a:p>
        </p:txBody>
      </p:sp>
    </p:spTree>
    <p:extLst>
      <p:ext uri="{BB962C8B-B14F-4D97-AF65-F5344CB8AC3E}">
        <p14:creationId xmlns:p14="http://schemas.microsoft.com/office/powerpoint/2010/main" val="185824105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pPr>
              <a:defRPr/>
            </a:pPr>
            <a:r>
              <a:rPr lang="en-US" dirty="0"/>
              <a:t>14 September 2016</a:t>
            </a:r>
            <a:endParaRPr lang="en-GB" dirty="0"/>
          </a:p>
          <a:p>
            <a:pPr>
              <a:defRPr/>
            </a:pPr>
            <a:endParaRPr lang="en-GB" dirty="0"/>
          </a:p>
        </p:txBody>
      </p:sp>
      <p:sp>
        <p:nvSpPr>
          <p:cNvPr id="5" name="Footer Placeholder 4"/>
          <p:cNvSpPr>
            <a:spLocks noGrp="1"/>
          </p:cNvSpPr>
          <p:nvPr>
            <p:ph type="ftr" sz="quarter" idx="11"/>
          </p:nvPr>
        </p:nvSpPr>
        <p:spPr/>
        <p:txBody>
          <a:bodyPr/>
          <a:lstStyle/>
          <a:p>
            <a:pPr>
              <a:defRPr/>
            </a:pPr>
            <a:r>
              <a:rPr lang="en-GB" dirty="0"/>
              <a:t>GTC Scotland</a:t>
            </a:r>
          </a:p>
        </p:txBody>
      </p:sp>
      <p:sp>
        <p:nvSpPr>
          <p:cNvPr id="3" name="Title 2"/>
          <p:cNvSpPr>
            <a:spLocks noGrp="1"/>
          </p:cNvSpPr>
          <p:nvPr>
            <p:ph type="title"/>
          </p:nvPr>
        </p:nvSpPr>
        <p:spPr>
          <a:xfrm>
            <a:off x="251520" y="313962"/>
            <a:ext cx="6984776" cy="1001680"/>
          </a:xfrm>
        </p:spPr>
        <p:txBody>
          <a:bodyPr/>
          <a:lstStyle/>
          <a:p>
            <a:r>
              <a:rPr lang="en-GB" dirty="0"/>
              <a:t>Practitioner Enquiry</a:t>
            </a:r>
            <a:br>
              <a:rPr lang="en-GB" dirty="0"/>
            </a:br>
            <a:r>
              <a:rPr lang="en-GB" dirty="0"/>
              <a:t>Standards</a:t>
            </a:r>
            <a:br>
              <a:rPr lang="en-GB" dirty="0"/>
            </a:br>
            <a:endParaRPr lang="en-GB" dirty="0"/>
          </a:p>
        </p:txBody>
      </p:sp>
      <p:grpSp>
        <p:nvGrpSpPr>
          <p:cNvPr id="6" name="Group 5"/>
          <p:cNvGrpSpPr>
            <a:grpSpLocks/>
          </p:cNvGrpSpPr>
          <p:nvPr/>
        </p:nvGrpSpPr>
        <p:grpSpPr bwMode="auto">
          <a:xfrm>
            <a:off x="0" y="2048520"/>
            <a:ext cx="5184576" cy="4536504"/>
            <a:chOff x="5312" y="2436"/>
            <a:chExt cx="5869" cy="5943"/>
          </a:xfrm>
        </p:grpSpPr>
        <p:sp>
          <p:nvSpPr>
            <p:cNvPr id="8" name="Oval 7"/>
            <p:cNvSpPr>
              <a:spLocks noChangeArrowheads="1"/>
            </p:cNvSpPr>
            <p:nvPr/>
          </p:nvSpPr>
          <p:spPr bwMode="auto">
            <a:xfrm>
              <a:off x="5312" y="2505"/>
              <a:ext cx="5869" cy="5874"/>
            </a:xfrm>
            <a:prstGeom prst="ellipse">
              <a:avLst/>
            </a:prstGeom>
            <a:solidFill>
              <a:srgbClr val="548DD4"/>
            </a:solidFill>
            <a:ln w="38100">
              <a:solidFill>
                <a:srgbClr val="F2F2F2"/>
              </a:solidFill>
              <a:round/>
              <a:headEnd/>
              <a:tailEnd/>
            </a:ln>
            <a:effectLst>
              <a:outerShdw dist="28398" dir="3806097" algn="ctr" rotWithShape="0">
                <a:srgbClr val="4E6128">
                  <a:alpha val="50000"/>
                </a:srgbClr>
              </a:outerShdw>
            </a:effectLst>
          </p:spPr>
          <p:txBody>
            <a:bodyPr/>
            <a:lstStyle/>
            <a:p>
              <a:pPr>
                <a:defRPr/>
              </a:pPr>
              <a:endParaRPr lang="en-GB"/>
            </a:p>
          </p:txBody>
        </p:sp>
        <p:sp>
          <p:nvSpPr>
            <p:cNvPr id="9" name="Oval 8"/>
            <p:cNvSpPr>
              <a:spLocks noChangeArrowheads="1"/>
            </p:cNvSpPr>
            <p:nvPr/>
          </p:nvSpPr>
          <p:spPr bwMode="auto">
            <a:xfrm>
              <a:off x="5880" y="3675"/>
              <a:ext cx="4704" cy="4618"/>
            </a:xfrm>
            <a:prstGeom prst="ellipse">
              <a:avLst/>
            </a:prstGeom>
            <a:solidFill>
              <a:srgbClr val="92D050"/>
            </a:solidFill>
            <a:ln w="38100">
              <a:solidFill>
                <a:srgbClr val="F2F2F2"/>
              </a:solidFill>
              <a:round/>
              <a:headEnd/>
              <a:tailEnd/>
            </a:ln>
            <a:effectLst>
              <a:outerShdw dist="28398" dir="3806097" algn="ctr" rotWithShape="0">
                <a:srgbClr val="4E6128">
                  <a:alpha val="50000"/>
                </a:srgbClr>
              </a:outerShdw>
            </a:effectLst>
          </p:spPr>
          <p:txBody>
            <a:bodyPr/>
            <a:lstStyle/>
            <a:p>
              <a:pPr>
                <a:defRPr/>
              </a:pPr>
              <a:endParaRPr lang="en-GB"/>
            </a:p>
          </p:txBody>
        </p:sp>
        <p:sp>
          <p:nvSpPr>
            <p:cNvPr id="10" name="Text Box 13"/>
            <p:cNvSpPr txBox="1">
              <a:spLocks noChangeArrowheads="1"/>
            </p:cNvSpPr>
            <p:nvPr/>
          </p:nvSpPr>
          <p:spPr bwMode="auto">
            <a:xfrm>
              <a:off x="6482" y="4136"/>
              <a:ext cx="3409" cy="658"/>
            </a:xfrm>
            <a:prstGeom prst="rect">
              <a:avLst/>
            </a:prstGeom>
            <a:noFill/>
            <a:ln w="9525">
              <a:noFill/>
              <a:miter lim="800000"/>
              <a:headEnd/>
              <a:tailEnd/>
            </a:ln>
          </p:spPr>
          <p:txBody>
            <a:bodyPr/>
            <a:lstStyle/>
            <a:p>
              <a:pPr algn="ctr">
                <a:spcAft>
                  <a:spcPts val="1000"/>
                </a:spcAft>
              </a:pPr>
              <a:r>
                <a:rPr lang="en-GB" sz="1400" b="1" dirty="0"/>
                <a:t>Professional Knowledge and Understanding</a:t>
              </a:r>
            </a:p>
            <a:p>
              <a:endParaRPr lang="en-US" dirty="0"/>
            </a:p>
          </p:txBody>
        </p:sp>
        <p:cxnSp>
          <p:nvCxnSpPr>
            <p:cNvPr id="11" name="AutoShape 14"/>
            <p:cNvCxnSpPr>
              <a:cxnSpLocks noChangeShapeType="1"/>
            </p:cNvCxnSpPr>
            <p:nvPr/>
          </p:nvCxnSpPr>
          <p:spPr bwMode="auto">
            <a:xfrm>
              <a:off x="8751" y="2504"/>
              <a:ext cx="0" cy="3130"/>
            </a:xfrm>
            <a:prstGeom prst="straightConnector1">
              <a:avLst/>
            </a:prstGeom>
            <a:noFill/>
            <a:ln w="12700">
              <a:noFill/>
              <a:round/>
              <a:headEnd/>
              <a:tailEnd/>
            </a:ln>
          </p:spPr>
        </p:cxnSp>
        <p:sp>
          <p:nvSpPr>
            <p:cNvPr id="12" name="WordArt 15"/>
            <p:cNvSpPr>
              <a:spLocks noChangeArrowheads="1" noChangeShapeType="1" noTextEdit="1"/>
            </p:cNvSpPr>
            <p:nvPr/>
          </p:nvSpPr>
          <p:spPr bwMode="auto">
            <a:xfrm rot="-4175083">
              <a:off x="4749" y="3199"/>
              <a:ext cx="4766" cy="3239"/>
            </a:xfrm>
            <a:prstGeom prst="rect">
              <a:avLst/>
            </a:prstGeom>
          </p:spPr>
          <p:txBody>
            <a:bodyPr spcFirstLastPara="1" wrap="none" fromWordArt="1">
              <a:prstTxWarp prst="textArchUp">
                <a:avLst>
                  <a:gd name="adj" fmla="val 12289388"/>
                </a:avLst>
              </a:prstTxWarp>
            </a:bodyPr>
            <a:lstStyle/>
            <a:p>
              <a:pPr algn="ctr"/>
              <a:endParaRPr lang="en-GB" sz="1600" kern="10">
                <a:ln w="9525">
                  <a:solidFill>
                    <a:srgbClr val="000000"/>
                  </a:solidFill>
                  <a:round/>
                  <a:headEnd/>
                  <a:tailEnd/>
                </a:ln>
                <a:solidFill>
                  <a:srgbClr val="000000"/>
                </a:solidFill>
                <a:latin typeface="Arial"/>
                <a:cs typeface="Arial"/>
              </a:endParaRPr>
            </a:p>
          </p:txBody>
        </p:sp>
        <p:sp>
          <p:nvSpPr>
            <p:cNvPr id="13" name="Text Box 16"/>
            <p:cNvSpPr txBox="1">
              <a:spLocks noChangeArrowheads="1"/>
            </p:cNvSpPr>
            <p:nvPr/>
          </p:nvSpPr>
          <p:spPr bwMode="auto">
            <a:xfrm>
              <a:off x="6637" y="2845"/>
              <a:ext cx="3409" cy="730"/>
            </a:xfrm>
            <a:prstGeom prst="rect">
              <a:avLst/>
            </a:prstGeom>
            <a:noFill/>
            <a:ln w="9525">
              <a:noFill/>
              <a:miter lim="800000"/>
              <a:headEnd/>
              <a:tailEnd/>
            </a:ln>
          </p:spPr>
          <p:txBody>
            <a:bodyPr/>
            <a:lstStyle/>
            <a:p>
              <a:pPr algn="ctr">
                <a:spcAft>
                  <a:spcPts val="1000"/>
                </a:spcAft>
              </a:pPr>
              <a:r>
                <a:rPr lang="en-GB" sz="1400" b="1" dirty="0"/>
                <a:t>Professional Skills and Abilities / Professional Actions</a:t>
              </a:r>
            </a:p>
            <a:p>
              <a:endParaRPr lang="en-US" dirty="0"/>
            </a:p>
          </p:txBody>
        </p:sp>
        <p:sp>
          <p:nvSpPr>
            <p:cNvPr id="14" name="Oval 13"/>
            <p:cNvSpPr>
              <a:spLocks noChangeArrowheads="1"/>
            </p:cNvSpPr>
            <p:nvPr/>
          </p:nvSpPr>
          <p:spPr bwMode="auto">
            <a:xfrm>
              <a:off x="6568" y="4911"/>
              <a:ext cx="3324" cy="3273"/>
            </a:xfrm>
            <a:prstGeom prst="ellipse">
              <a:avLst/>
            </a:prstGeom>
            <a:solidFill>
              <a:srgbClr val="FFFF00"/>
            </a:solidFill>
            <a:ln w="38100">
              <a:solidFill>
                <a:srgbClr val="F2F2F2"/>
              </a:solidFill>
              <a:round/>
              <a:headEnd/>
              <a:tailEnd/>
            </a:ln>
            <a:effectLst>
              <a:outerShdw dist="28398" dir="3806097" algn="ctr" rotWithShape="0">
                <a:srgbClr val="4E6128">
                  <a:alpha val="50000"/>
                </a:srgbClr>
              </a:outerShdw>
            </a:effectLst>
          </p:spPr>
          <p:txBody>
            <a:bodyPr/>
            <a:lstStyle/>
            <a:p>
              <a:pPr>
                <a:defRPr/>
              </a:pPr>
              <a:endParaRPr lang="en-GB">
                <a:solidFill>
                  <a:srgbClr val="FFFF00"/>
                </a:solidFill>
              </a:endParaRPr>
            </a:p>
          </p:txBody>
        </p:sp>
        <p:sp>
          <p:nvSpPr>
            <p:cNvPr id="15" name="Text Box 18"/>
            <p:cNvSpPr txBox="1">
              <a:spLocks noChangeArrowheads="1"/>
            </p:cNvSpPr>
            <p:nvPr/>
          </p:nvSpPr>
          <p:spPr bwMode="auto">
            <a:xfrm>
              <a:off x="6567" y="6248"/>
              <a:ext cx="3324" cy="658"/>
            </a:xfrm>
            <a:prstGeom prst="rect">
              <a:avLst/>
            </a:prstGeom>
            <a:noFill/>
            <a:ln w="9525">
              <a:noFill/>
              <a:miter lim="800000"/>
              <a:headEnd/>
              <a:tailEnd/>
            </a:ln>
          </p:spPr>
          <p:txBody>
            <a:bodyPr/>
            <a:lstStyle/>
            <a:p>
              <a:pPr algn="ctr">
                <a:spcAft>
                  <a:spcPts val="1000"/>
                </a:spcAft>
              </a:pPr>
              <a:r>
                <a:rPr lang="en-GB" sz="1400" b="1" dirty="0"/>
                <a:t>Professional Values and Personal Commitment</a:t>
              </a:r>
            </a:p>
            <a:p>
              <a:endParaRPr lang="en-US" dirty="0"/>
            </a:p>
          </p:txBody>
        </p:sp>
      </p:grpSp>
      <p:sp>
        <p:nvSpPr>
          <p:cNvPr id="16" name="TextBox 15">
            <a:hlinkClick r:id="rId2"/>
          </p:cNvPr>
          <p:cNvSpPr txBox="1"/>
          <p:nvPr/>
        </p:nvSpPr>
        <p:spPr>
          <a:xfrm>
            <a:off x="5381410" y="2865779"/>
            <a:ext cx="3709772" cy="2954655"/>
          </a:xfrm>
          <a:prstGeom prst="rect">
            <a:avLst/>
          </a:prstGeom>
          <a:noFill/>
        </p:spPr>
        <p:txBody>
          <a:bodyPr wrap="square" rtlCol="0">
            <a:spAutoFit/>
          </a:bodyPr>
          <a:lstStyle/>
          <a:p>
            <a:r>
              <a:rPr lang="en-GB" sz="2400" dirty="0">
                <a:solidFill>
                  <a:schemeClr val="tx2"/>
                </a:solidFill>
              </a:rPr>
              <a:t>Standard for Registration</a:t>
            </a:r>
          </a:p>
          <a:p>
            <a:endParaRPr lang="en-GB" sz="2400" dirty="0">
              <a:solidFill>
                <a:schemeClr val="tx2"/>
              </a:solidFill>
            </a:endParaRPr>
          </a:p>
          <a:p>
            <a:r>
              <a:rPr lang="en-GB" sz="2400" dirty="0">
                <a:solidFill>
                  <a:schemeClr val="tx2"/>
                </a:solidFill>
              </a:rPr>
              <a:t>Standard for Career-Long Professional learning</a:t>
            </a:r>
          </a:p>
          <a:p>
            <a:endParaRPr lang="en-GB" sz="2400" dirty="0">
              <a:solidFill>
                <a:schemeClr val="tx2"/>
              </a:solidFill>
            </a:endParaRPr>
          </a:p>
          <a:p>
            <a:r>
              <a:rPr lang="en-GB" sz="2400" dirty="0">
                <a:solidFill>
                  <a:schemeClr val="tx2"/>
                </a:solidFill>
              </a:rPr>
              <a:t>Standard for Leadership and Management</a:t>
            </a:r>
          </a:p>
          <a:p>
            <a:endParaRPr lang="en-GB" dirty="0">
              <a:solidFill>
                <a:schemeClr val="tx2"/>
              </a:solidFill>
            </a:endParaRPr>
          </a:p>
        </p:txBody>
      </p:sp>
      <p:sp>
        <p:nvSpPr>
          <p:cNvPr id="2" name="TextBox 1"/>
          <p:cNvSpPr txBox="1"/>
          <p:nvPr/>
        </p:nvSpPr>
        <p:spPr>
          <a:xfrm>
            <a:off x="392747" y="1439703"/>
            <a:ext cx="6702321" cy="646331"/>
          </a:xfrm>
          <a:prstGeom prst="rect">
            <a:avLst/>
          </a:prstGeom>
          <a:noFill/>
        </p:spPr>
        <p:txBody>
          <a:bodyPr wrap="square" rtlCol="0">
            <a:spAutoFit/>
          </a:bodyPr>
          <a:lstStyle/>
          <a:p>
            <a:pPr algn="ctr"/>
            <a:r>
              <a:rPr lang="en-GB" dirty="0">
                <a:solidFill>
                  <a:srgbClr val="00467F"/>
                </a:solidFill>
              </a:rPr>
              <a:t>Professional learning and enquiry should be linked to the Professional Standards</a:t>
            </a:r>
            <a:endParaRPr lang="en-US" dirty="0">
              <a:solidFill>
                <a:srgbClr val="00467F"/>
              </a:solidFill>
            </a:endParaRPr>
          </a:p>
        </p:txBody>
      </p:sp>
    </p:spTree>
    <p:extLst>
      <p:ext uri="{BB962C8B-B14F-4D97-AF65-F5344CB8AC3E}">
        <p14:creationId xmlns:p14="http://schemas.microsoft.com/office/powerpoint/2010/main" val="83665815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pPr>
              <a:defRPr/>
            </a:pPr>
            <a:r>
              <a:rPr lang="en-US" dirty="0"/>
              <a:t>14 September 2016</a:t>
            </a:r>
            <a:endParaRPr lang="en-GB" dirty="0"/>
          </a:p>
          <a:p>
            <a:pPr>
              <a:defRPr/>
            </a:pPr>
            <a:endParaRPr lang="en-GB" dirty="0"/>
          </a:p>
        </p:txBody>
      </p:sp>
      <p:sp>
        <p:nvSpPr>
          <p:cNvPr id="5" name="Footer Placeholder 4"/>
          <p:cNvSpPr>
            <a:spLocks noGrp="1"/>
          </p:cNvSpPr>
          <p:nvPr>
            <p:ph type="ftr" sz="quarter" idx="11"/>
          </p:nvPr>
        </p:nvSpPr>
        <p:spPr/>
        <p:txBody>
          <a:bodyPr/>
          <a:lstStyle/>
          <a:p>
            <a:pPr>
              <a:defRPr/>
            </a:pPr>
            <a:r>
              <a:rPr lang="en-GB" dirty="0"/>
              <a:t>GTC Scotland</a:t>
            </a:r>
          </a:p>
        </p:txBody>
      </p:sp>
      <p:sp>
        <p:nvSpPr>
          <p:cNvPr id="3" name="Title 2"/>
          <p:cNvSpPr>
            <a:spLocks noGrp="1"/>
          </p:cNvSpPr>
          <p:nvPr>
            <p:ph type="title"/>
          </p:nvPr>
        </p:nvSpPr>
        <p:spPr>
          <a:xfrm>
            <a:off x="251520" y="313962"/>
            <a:ext cx="6984776" cy="882790"/>
          </a:xfrm>
        </p:spPr>
        <p:txBody>
          <a:bodyPr/>
          <a:lstStyle/>
          <a:p>
            <a:r>
              <a:rPr lang="en-GB" dirty="0"/>
              <a:t>Practitioner Enquiry</a:t>
            </a:r>
            <a:br>
              <a:rPr lang="en-GB" dirty="0"/>
            </a:br>
            <a:r>
              <a:rPr lang="en-GB" dirty="0"/>
              <a:t>Standards</a:t>
            </a:r>
          </a:p>
        </p:txBody>
      </p:sp>
      <p:sp>
        <p:nvSpPr>
          <p:cNvPr id="6" name="Content Placeholder 5"/>
          <p:cNvSpPr>
            <a:spLocks noGrp="1" noChangeArrowheads="1"/>
          </p:cNvSpPr>
          <p:nvPr>
            <p:ph idx="1"/>
          </p:nvPr>
        </p:nvSpPr>
        <p:spPr bwMode="auto">
          <a:xfrm>
            <a:off x="323528" y="1700808"/>
            <a:ext cx="8568952" cy="409342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lvl="0" indent="0">
              <a:spcBef>
                <a:spcPct val="0"/>
              </a:spcBef>
              <a:buNone/>
            </a:pPr>
            <a:r>
              <a:rPr lang="en-GB" sz="2400" dirty="0">
                <a:latin typeface="+mn-lt"/>
              </a:rPr>
              <a:t>Practitioner Enquiry is evident in the GTCS Standards</a:t>
            </a:r>
            <a:endParaRPr lang="en-GB" sz="2400" dirty="0">
              <a:latin typeface="+mn-l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GB" sz="1200" b="0" i="0" u="none" strike="noStrike" cap="none" normalizeH="0" baseline="0" dirty="0">
              <a:ln>
                <a:noFill/>
              </a:ln>
              <a:effectLst/>
              <a:latin typeface="+mn-lt"/>
              <a:ea typeface="Calibri"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lang="en-GB" sz="1400" dirty="0">
                <a:latin typeface="+mn-lt"/>
                <a:ea typeface="Calibri" pitchFamily="34" charset="0"/>
                <a:cs typeface="Arial" pitchFamily="34" charset="0"/>
              </a:rPr>
              <a:t>T</a:t>
            </a:r>
            <a:r>
              <a:rPr kumimoji="0" lang="en-GB" sz="1400" b="0" i="0" u="none" strike="noStrike" cap="none" normalizeH="0" baseline="0" dirty="0">
                <a:ln>
                  <a:noFill/>
                </a:ln>
                <a:effectLst/>
                <a:latin typeface="+mn-lt"/>
                <a:ea typeface="Calibri" pitchFamily="34" charset="0"/>
                <a:cs typeface="Arial" pitchFamily="34" charset="0"/>
              </a:rPr>
              <a:t>he </a:t>
            </a:r>
            <a:r>
              <a:rPr kumimoji="0" lang="en-GB" sz="1400" b="0" i="0" u="none" strike="noStrike" cap="none" normalizeH="0" baseline="0" dirty="0">
                <a:ln>
                  <a:noFill/>
                </a:ln>
                <a:solidFill>
                  <a:srgbClr val="FF66FF"/>
                </a:solidFill>
                <a:effectLst/>
                <a:latin typeface="+mn-lt"/>
                <a:ea typeface="Calibri" pitchFamily="34" charset="0"/>
                <a:cs typeface="Arial" pitchFamily="34" charset="0"/>
              </a:rPr>
              <a:t>Standard for Full Registration </a:t>
            </a:r>
            <a:r>
              <a:rPr kumimoji="0" lang="en-GB" sz="1400" b="0" i="0" u="none" strike="noStrike" cap="none" normalizeH="0" baseline="0" dirty="0">
                <a:ln>
                  <a:noFill/>
                </a:ln>
                <a:effectLst/>
                <a:latin typeface="+mn-lt"/>
                <a:ea typeface="Calibri" pitchFamily="34" charset="0"/>
                <a:cs typeface="Arial" pitchFamily="34" charset="0"/>
              </a:rPr>
              <a:t>expects the following:</a:t>
            </a:r>
            <a:endParaRPr kumimoji="0" lang="en-GB" sz="1400" b="0" i="0" u="none" strike="noStrike" cap="none" normalizeH="0" baseline="0" dirty="0">
              <a:ln>
                <a:noFill/>
              </a:ln>
              <a:effectLst/>
              <a:latin typeface="+mn-l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GB" sz="1400" b="0" i="1" u="none" strike="noStrike" cap="none" normalizeH="0" baseline="0" dirty="0">
                <a:ln>
                  <a:noFill/>
                </a:ln>
                <a:effectLst/>
                <a:latin typeface="+mn-lt"/>
                <a:ea typeface="Calibri" pitchFamily="34" charset="0"/>
                <a:cs typeface="Arial" pitchFamily="34" charset="0"/>
              </a:rPr>
              <a:t>2.3 	Pedagogical Theories and Practice</a:t>
            </a:r>
            <a:endParaRPr kumimoji="0" lang="en-GB" sz="1400" b="0" i="0" u="none" strike="noStrike" cap="none" normalizeH="0" baseline="0" dirty="0">
              <a:ln>
                <a:noFill/>
              </a:ln>
              <a:effectLst/>
              <a:latin typeface="+mn-l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GB" sz="1400" b="0" i="1" u="none" strike="noStrike" cap="none" normalizeH="0" baseline="0" dirty="0">
                <a:ln>
                  <a:noFill/>
                </a:ln>
                <a:effectLst/>
                <a:latin typeface="+mn-lt"/>
                <a:ea typeface="Calibri" pitchFamily="34" charset="0"/>
                <a:cs typeface="Arial" pitchFamily="34" charset="0"/>
              </a:rPr>
              <a:t>	2.3.2	I have knowledge and understanding of the </a:t>
            </a:r>
            <a:r>
              <a:rPr kumimoji="0" lang="en-GB" sz="1400" b="0" i="1" u="none" strike="noStrike" cap="none" normalizeH="0" baseline="0" dirty="0">
                <a:ln>
                  <a:noFill/>
                </a:ln>
                <a:solidFill>
                  <a:srgbClr val="92D050"/>
                </a:solidFill>
                <a:effectLst/>
                <a:latin typeface="+mn-lt"/>
                <a:ea typeface="Calibri" pitchFamily="34" charset="0"/>
                <a:cs typeface="Arial" pitchFamily="34" charset="0"/>
              </a:rPr>
              <a:t>importance of research and engagement </a:t>
            </a:r>
            <a:r>
              <a:rPr kumimoji="0" lang="en-GB" sz="1400" b="0" i="1" u="none" strike="noStrike" cap="none" normalizeH="0" baseline="0" dirty="0">
                <a:ln>
                  <a:noFill/>
                </a:ln>
                <a:effectLst/>
                <a:latin typeface="+mn-lt"/>
                <a:ea typeface="Calibri" pitchFamily="34" charset="0"/>
                <a:cs typeface="Arial" pitchFamily="34" charset="0"/>
              </a:rPr>
              <a:t>			in professional enquiry</a:t>
            </a:r>
            <a:endParaRPr kumimoji="0" lang="en-GB" sz="1400" b="0" i="0" u="none" strike="noStrike" cap="none" normalizeH="0" baseline="0" dirty="0">
              <a:ln>
                <a:noFill/>
              </a:ln>
              <a:effectLst/>
              <a:latin typeface="+mn-l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GB" sz="1400" b="0" i="1" u="none" strike="noStrike" cap="none" normalizeH="0" baseline="0" dirty="0">
                <a:ln>
                  <a:noFill/>
                </a:ln>
                <a:effectLst/>
                <a:latin typeface="+mn-lt"/>
                <a:ea typeface="Calibri" pitchFamily="34" charset="0"/>
                <a:cs typeface="Arial" pitchFamily="34" charset="0"/>
              </a:rPr>
              <a:t>3.4	Professional Reflection and Communication</a:t>
            </a:r>
            <a:endParaRPr kumimoji="0" lang="en-GB" sz="1400" b="0" i="0" u="none" strike="noStrike" cap="none" normalizeH="0" baseline="0" dirty="0">
              <a:ln>
                <a:noFill/>
              </a:ln>
              <a:effectLst/>
              <a:latin typeface="+mn-l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GB" sz="1400" b="0" i="1" u="none" strike="noStrike" cap="none" normalizeH="0" baseline="0" dirty="0">
                <a:ln>
                  <a:noFill/>
                </a:ln>
                <a:effectLst/>
                <a:latin typeface="+mn-lt"/>
                <a:ea typeface="Calibri" pitchFamily="34" charset="0"/>
                <a:cs typeface="Arial" pitchFamily="34" charset="0"/>
              </a:rPr>
              <a:t>	3.4.1	I read and </a:t>
            </a:r>
            <a:r>
              <a:rPr kumimoji="0" lang="en-GB" sz="1400" b="0" i="1" u="none" strike="noStrike" cap="none" normalizeH="0" baseline="0" dirty="0">
                <a:ln>
                  <a:noFill/>
                </a:ln>
                <a:solidFill>
                  <a:srgbClr val="92D050"/>
                </a:solidFill>
                <a:effectLst/>
                <a:latin typeface="+mn-lt"/>
                <a:ea typeface="Calibri" pitchFamily="34" charset="0"/>
                <a:cs typeface="Arial" pitchFamily="34" charset="0"/>
              </a:rPr>
              <a:t>critically engage </a:t>
            </a:r>
            <a:r>
              <a:rPr kumimoji="0" lang="en-GB" sz="1400" b="0" i="1" u="none" strike="noStrike" cap="none" normalizeH="0" baseline="0" dirty="0">
                <a:ln>
                  <a:noFill/>
                </a:ln>
                <a:effectLst/>
                <a:latin typeface="+mn-lt"/>
                <a:ea typeface="Calibri" pitchFamily="34" charset="0"/>
                <a:cs typeface="Arial" pitchFamily="34" charset="0"/>
              </a:rPr>
              <a:t>with professional literature, educational research and 			policy</a:t>
            </a:r>
            <a:endParaRPr kumimoji="0" lang="en-GB" sz="1400" b="0" i="0" u="none" strike="noStrike" cap="none" normalizeH="0" baseline="0" dirty="0">
              <a:ln>
                <a:noFill/>
              </a:ln>
              <a:effectLst/>
              <a:latin typeface="+mn-l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GB" sz="1400" b="0" i="0" u="none" strike="noStrike" cap="none" normalizeH="0" baseline="0" dirty="0">
                <a:ln>
                  <a:noFill/>
                </a:ln>
                <a:effectLst/>
                <a:latin typeface="+mn-lt"/>
                <a:ea typeface="Calibri" pitchFamily="34" charset="0"/>
                <a:cs typeface="Arial" pitchFamily="34" charset="0"/>
              </a:rPr>
              <a:t>	</a:t>
            </a:r>
            <a:endParaRPr kumimoji="0" lang="en-GB" sz="1400" b="0" i="0" u="none" strike="noStrike" cap="none" normalizeH="0" baseline="0" dirty="0">
              <a:ln>
                <a:noFill/>
              </a:ln>
              <a:effectLst/>
              <a:latin typeface="+mn-l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GB" sz="1400" b="0" i="0" u="none" strike="noStrike" cap="none" normalizeH="0" baseline="0" dirty="0">
                <a:ln>
                  <a:noFill/>
                </a:ln>
                <a:effectLst/>
                <a:latin typeface="+mn-lt"/>
                <a:ea typeface="Calibri" pitchFamily="34" charset="0"/>
                <a:cs typeface="Arial" pitchFamily="34" charset="0"/>
              </a:rPr>
              <a:t> “Enquiry and Research” within the Standard for </a:t>
            </a:r>
            <a:r>
              <a:rPr kumimoji="0" lang="en-GB" sz="1400" b="0" i="0" u="none" strike="noStrike" cap="none" normalizeH="0" baseline="0" dirty="0">
                <a:ln>
                  <a:noFill/>
                </a:ln>
                <a:solidFill>
                  <a:srgbClr val="FF66FF"/>
                </a:solidFill>
                <a:effectLst/>
                <a:latin typeface="+mn-lt"/>
                <a:ea typeface="Calibri" pitchFamily="34" charset="0"/>
                <a:cs typeface="Arial" pitchFamily="34" charset="0"/>
              </a:rPr>
              <a:t>Career-Long Professional Learning </a:t>
            </a:r>
            <a:r>
              <a:rPr kumimoji="0" lang="en-GB" sz="1400" b="0" i="0" u="none" strike="noStrike" cap="none" normalizeH="0" baseline="0" dirty="0">
                <a:ln>
                  <a:noFill/>
                </a:ln>
                <a:effectLst/>
                <a:latin typeface="+mn-lt"/>
                <a:ea typeface="Calibri" pitchFamily="34" charset="0"/>
                <a:cs typeface="Arial" pitchFamily="34" charset="0"/>
              </a:rPr>
              <a:t>includes :</a:t>
            </a:r>
            <a:endParaRPr kumimoji="0" lang="en-GB" sz="1400" b="0" i="0" u="none" strike="noStrike" cap="none" normalizeH="0" baseline="0" dirty="0">
              <a:ln>
                <a:noFill/>
              </a:ln>
              <a:effectLst/>
              <a:latin typeface="+mn-l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GB" sz="1400" b="0" i="1" u="none" strike="noStrike" cap="none" normalizeH="0" baseline="0" dirty="0">
                <a:ln>
                  <a:noFill/>
                </a:ln>
                <a:effectLst/>
                <a:latin typeface="+mn-lt"/>
                <a:ea typeface="Calibri" pitchFamily="34" charset="0"/>
                <a:cs typeface="Arial" pitchFamily="34" charset="0"/>
              </a:rPr>
              <a:t>2.2 	Professional Skills and Abilities</a:t>
            </a:r>
            <a:endParaRPr kumimoji="0" lang="en-GB" sz="1400" b="0" i="0" u="none" strike="noStrike" cap="none" normalizeH="0" baseline="0" dirty="0">
              <a:ln>
                <a:noFill/>
              </a:ln>
              <a:effectLst/>
              <a:latin typeface="+mn-l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GB" sz="1400" b="0" i="1" u="none" strike="noStrike" cap="none" normalizeH="0" baseline="0" dirty="0">
                <a:ln>
                  <a:noFill/>
                </a:ln>
                <a:effectLst/>
                <a:latin typeface="+mn-lt"/>
                <a:ea typeface="Calibri" pitchFamily="34" charset="0"/>
                <a:cs typeface="Arial" pitchFamily="34" charset="0"/>
              </a:rPr>
              <a:t>3.3	Enquiry and Research</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GB" sz="1400" b="0" i="0" u="none" strike="noStrike" cap="none" normalizeH="0" baseline="0" dirty="0">
              <a:ln>
                <a:noFill/>
              </a:ln>
              <a:effectLst/>
              <a:latin typeface="+mn-l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GB" sz="1400" b="0" i="0" u="none" strike="noStrike" cap="none" normalizeH="0" baseline="0" dirty="0">
              <a:ln>
                <a:noFill/>
              </a:ln>
              <a:effectLst/>
              <a:latin typeface="+mn-lt"/>
              <a:ea typeface="Calibri"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GB" sz="1400" b="0" i="0" u="none" strike="noStrike" cap="none" normalizeH="0" baseline="0" dirty="0">
                <a:ln>
                  <a:noFill/>
                </a:ln>
                <a:effectLst/>
                <a:latin typeface="+mn-lt"/>
                <a:ea typeface="Calibri" pitchFamily="34" charset="0"/>
                <a:cs typeface="Arial" pitchFamily="34" charset="0"/>
              </a:rPr>
              <a:t>The </a:t>
            </a:r>
            <a:r>
              <a:rPr kumimoji="0" lang="en-GB" sz="1400" b="0" i="0" u="none" strike="noStrike" cap="none" normalizeH="0" baseline="0" dirty="0">
                <a:ln>
                  <a:noFill/>
                </a:ln>
                <a:solidFill>
                  <a:srgbClr val="FF66FF"/>
                </a:solidFill>
                <a:effectLst/>
                <a:latin typeface="+mn-lt"/>
                <a:ea typeface="Calibri" pitchFamily="34" charset="0"/>
                <a:cs typeface="Arial" pitchFamily="34" charset="0"/>
              </a:rPr>
              <a:t>Standards for Leadership and Management </a:t>
            </a:r>
            <a:r>
              <a:rPr kumimoji="0" lang="en-GB" sz="1400" b="0" i="0" u="none" strike="noStrike" cap="none" normalizeH="0" baseline="0" dirty="0">
                <a:ln>
                  <a:noFill/>
                </a:ln>
                <a:effectLst/>
                <a:latin typeface="+mn-lt"/>
                <a:ea typeface="Calibri" pitchFamily="34" charset="0"/>
                <a:cs typeface="Arial" pitchFamily="34" charset="0"/>
              </a:rPr>
              <a:t>reflects this</a:t>
            </a:r>
            <a:r>
              <a:rPr kumimoji="0" lang="en-GB" sz="1400" b="0" i="0" u="none" strike="noStrike" cap="none" normalizeH="0" dirty="0">
                <a:ln>
                  <a:noFill/>
                </a:ln>
                <a:effectLst/>
                <a:latin typeface="+mn-lt"/>
                <a:ea typeface="Calibri" pitchFamily="34" charset="0"/>
                <a:cs typeface="Arial" pitchFamily="34" charset="0"/>
              </a:rPr>
              <a:t> expectation  in</a:t>
            </a:r>
            <a:r>
              <a:rPr kumimoji="0" lang="en-GB" sz="1400" b="0" i="0" u="none" strike="noStrike" cap="none" normalizeH="0" baseline="0" dirty="0">
                <a:ln>
                  <a:noFill/>
                </a:ln>
                <a:effectLst/>
                <a:latin typeface="+mn-lt"/>
                <a:ea typeface="Calibri" pitchFamily="34" charset="0"/>
                <a:cs typeface="Arial" pitchFamily="34" charset="0"/>
              </a:rPr>
              <a:t>:</a:t>
            </a:r>
            <a:endParaRPr kumimoji="0" lang="en-GB" sz="1400" b="0" i="0" u="none" strike="noStrike" cap="none" normalizeH="0" baseline="0" dirty="0">
              <a:ln>
                <a:noFill/>
              </a:ln>
              <a:effectLst/>
              <a:latin typeface="+mn-l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GB" sz="1400" b="0" i="1" u="none" strike="noStrike" cap="none" normalizeH="0" baseline="0" dirty="0">
                <a:ln>
                  <a:noFill/>
                </a:ln>
                <a:effectLst/>
                <a:latin typeface="+mn-lt"/>
                <a:ea typeface="Calibri" pitchFamily="34" charset="0"/>
                <a:cs typeface="Arial" pitchFamily="34" charset="0"/>
              </a:rPr>
              <a:t>3.2	Develop coherent approaches to professional learning which build and sustain teachers’ practice</a:t>
            </a:r>
            <a:endParaRPr kumimoji="0" lang="en-GB" sz="1400" b="0" i="0" u="none" strike="noStrike" cap="none" normalizeH="0" baseline="0" dirty="0">
              <a:ln>
                <a:noFill/>
              </a:ln>
              <a:effectLst/>
              <a:latin typeface="+mn-l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GB" sz="1400" b="0" i="1" u="none" strike="noStrike" cap="none" normalizeH="0" baseline="0" dirty="0">
                <a:ln>
                  <a:noFill/>
                </a:ln>
                <a:effectLst/>
                <a:latin typeface="+mn-lt"/>
                <a:ea typeface="Calibri" pitchFamily="34" charset="0"/>
                <a:cs typeface="Arial" pitchFamily="34" charset="0"/>
              </a:rPr>
              <a:t>4.2	Develop staff capability, capacity and leadership to support the culture and practice of learning</a:t>
            </a:r>
            <a:endParaRPr kumimoji="0" lang="en-GB" sz="1400" b="0" i="0" u="none" strike="noStrike" cap="none" normalizeH="0" baseline="0" dirty="0">
              <a:ln>
                <a:noFill/>
              </a:ln>
              <a:effectLst/>
              <a:latin typeface="+mn-lt"/>
              <a:cs typeface="Arial" pitchFamily="34" charset="0"/>
            </a:endParaRPr>
          </a:p>
        </p:txBody>
      </p:sp>
    </p:spTree>
    <p:extLst>
      <p:ext uri="{BB962C8B-B14F-4D97-AF65-F5344CB8AC3E}">
        <p14:creationId xmlns:p14="http://schemas.microsoft.com/office/powerpoint/2010/main" val="110515465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r>
              <a:rPr lang="en-US" dirty="0"/>
              <a:t>14 September 2016</a:t>
            </a:r>
            <a:endParaRPr lang="en-GB" dirty="0"/>
          </a:p>
          <a:p>
            <a:pPr>
              <a:defRPr/>
            </a:pPr>
            <a:endParaRPr lang="en-GB" dirty="0"/>
          </a:p>
        </p:txBody>
      </p:sp>
      <p:sp>
        <p:nvSpPr>
          <p:cNvPr id="3" name="Footer Placeholder 2"/>
          <p:cNvSpPr>
            <a:spLocks noGrp="1"/>
          </p:cNvSpPr>
          <p:nvPr>
            <p:ph type="ftr" sz="quarter" idx="11"/>
          </p:nvPr>
        </p:nvSpPr>
        <p:spPr/>
        <p:txBody>
          <a:bodyPr/>
          <a:lstStyle/>
          <a:p>
            <a:pPr>
              <a:defRPr/>
            </a:pPr>
            <a:r>
              <a:rPr lang="en-GB"/>
              <a:t>GTC Scotland</a:t>
            </a:r>
            <a:endParaRPr lang="en-GB" dirty="0"/>
          </a:p>
        </p:txBody>
      </p:sp>
      <p:sp>
        <p:nvSpPr>
          <p:cNvPr id="5" name="Title 4"/>
          <p:cNvSpPr>
            <a:spLocks noGrp="1"/>
          </p:cNvSpPr>
          <p:nvPr>
            <p:ph type="title"/>
          </p:nvPr>
        </p:nvSpPr>
        <p:spPr/>
        <p:txBody>
          <a:bodyPr/>
          <a:lstStyle/>
          <a:p>
            <a:r>
              <a:rPr lang="en-GB" dirty="0"/>
              <a:t>Practitioner Enquiry</a:t>
            </a:r>
          </a:p>
        </p:txBody>
      </p:sp>
      <p:graphicFrame>
        <p:nvGraphicFramePr>
          <p:cNvPr id="6" name="Diagram 5"/>
          <p:cNvGraphicFramePr/>
          <p:nvPr>
            <p:extLst>
              <p:ext uri="{D42A27DB-BD31-4B8C-83A1-F6EECF244321}">
                <p14:modId xmlns:p14="http://schemas.microsoft.com/office/powerpoint/2010/main" val="930809632"/>
              </p:ext>
            </p:extLst>
          </p:nvPr>
        </p:nvGraphicFramePr>
        <p:xfrm>
          <a:off x="567504" y="1570633"/>
          <a:ext cx="7119332" cy="456118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20721583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pPr>
              <a:defRPr/>
            </a:pPr>
            <a:r>
              <a:rPr lang="en-US" dirty="0"/>
              <a:t>14 September 2016</a:t>
            </a:r>
            <a:endParaRPr lang="en-GB" dirty="0"/>
          </a:p>
          <a:p>
            <a:pPr>
              <a:defRPr/>
            </a:pPr>
            <a:endParaRPr lang="en-GB" dirty="0"/>
          </a:p>
        </p:txBody>
      </p:sp>
      <p:sp>
        <p:nvSpPr>
          <p:cNvPr id="5" name="Footer Placeholder 4"/>
          <p:cNvSpPr>
            <a:spLocks noGrp="1"/>
          </p:cNvSpPr>
          <p:nvPr>
            <p:ph type="ftr" sz="quarter" idx="11"/>
          </p:nvPr>
        </p:nvSpPr>
        <p:spPr/>
        <p:txBody>
          <a:bodyPr/>
          <a:lstStyle/>
          <a:p>
            <a:pPr>
              <a:defRPr/>
            </a:pPr>
            <a:r>
              <a:rPr lang="en-GB" dirty="0"/>
              <a:t>GTC Scotland</a:t>
            </a:r>
          </a:p>
        </p:txBody>
      </p:sp>
      <p:sp>
        <p:nvSpPr>
          <p:cNvPr id="3" name="Title 2"/>
          <p:cNvSpPr>
            <a:spLocks noGrp="1"/>
          </p:cNvSpPr>
          <p:nvPr>
            <p:ph type="title"/>
          </p:nvPr>
        </p:nvSpPr>
        <p:spPr>
          <a:xfrm>
            <a:off x="251520" y="313962"/>
            <a:ext cx="6984776" cy="1026806"/>
          </a:xfrm>
        </p:spPr>
        <p:txBody>
          <a:bodyPr/>
          <a:lstStyle/>
          <a:p>
            <a:pPr lvl="0"/>
            <a:r>
              <a:rPr lang="en-GB" dirty="0"/>
              <a:t>Practitioner Enquiry</a:t>
            </a:r>
            <a:br>
              <a:rPr lang="en-GB" dirty="0"/>
            </a:br>
            <a:r>
              <a:rPr lang="en-GB" dirty="0"/>
              <a:t/>
            </a:r>
            <a:br>
              <a:rPr lang="en-GB" dirty="0"/>
            </a:br>
            <a:r>
              <a:rPr lang="en-GB" b="0" dirty="0">
                <a:solidFill>
                  <a:srgbClr val="00467F"/>
                </a:solidFill>
                <a:ea typeface="Calibri" pitchFamily="34" charset="0"/>
                <a:cs typeface="Arial" pitchFamily="34" charset="0"/>
              </a:rPr>
              <a:t>What is </a:t>
            </a:r>
            <a:r>
              <a:rPr lang="en-GB" dirty="0">
                <a:solidFill>
                  <a:srgbClr val="00467F"/>
                </a:solidFill>
                <a:ea typeface="Calibri" pitchFamily="34" charset="0"/>
                <a:cs typeface="Arial" pitchFamily="34" charset="0"/>
              </a:rPr>
              <a:t>P</a:t>
            </a:r>
            <a:r>
              <a:rPr lang="en-GB" b="0" dirty="0">
                <a:solidFill>
                  <a:srgbClr val="00467F"/>
                </a:solidFill>
                <a:ea typeface="Calibri" pitchFamily="34" charset="0"/>
                <a:cs typeface="Arial" pitchFamily="34" charset="0"/>
              </a:rPr>
              <a:t>ractitioner Enquiry?</a:t>
            </a:r>
            <a:br>
              <a:rPr lang="en-GB" b="0" dirty="0">
                <a:solidFill>
                  <a:srgbClr val="00467F"/>
                </a:solidFill>
                <a:ea typeface="Calibri" pitchFamily="34" charset="0"/>
                <a:cs typeface="Arial" pitchFamily="34" charset="0"/>
              </a:rPr>
            </a:br>
            <a:endParaRPr lang="en-GB" dirty="0">
              <a:solidFill>
                <a:srgbClr val="00467F"/>
              </a:solidFill>
            </a:endParaRPr>
          </a:p>
        </p:txBody>
      </p:sp>
      <p:sp>
        <p:nvSpPr>
          <p:cNvPr id="6" name="Content Placeholder 5"/>
          <p:cNvSpPr>
            <a:spLocks noGrp="1" noChangeArrowheads="1"/>
          </p:cNvSpPr>
          <p:nvPr>
            <p:ph idx="1"/>
          </p:nvPr>
        </p:nvSpPr>
        <p:spPr bwMode="auto">
          <a:xfrm>
            <a:off x="323528" y="2060848"/>
            <a:ext cx="8496944" cy="429348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lgn="ctr">
              <a:buNone/>
            </a:pPr>
            <a:r>
              <a:rPr lang="en-GB" sz="2400" dirty="0">
                <a:latin typeface="+mn-lt"/>
              </a:rPr>
              <a:t>Practitioner enquiry, as defined by </a:t>
            </a:r>
            <a:r>
              <a:rPr lang="en-GB" sz="2400" dirty="0" err="1">
                <a:latin typeface="+mn-lt"/>
              </a:rPr>
              <a:t>Menter</a:t>
            </a:r>
            <a:r>
              <a:rPr lang="en-GB" sz="2400" dirty="0">
                <a:latin typeface="+mn-lt"/>
              </a:rPr>
              <a:t> et al (2011), is </a:t>
            </a:r>
          </a:p>
          <a:p>
            <a:pPr algn="ctr">
              <a:buNone/>
            </a:pPr>
            <a:r>
              <a:rPr lang="en-GB" sz="2400" dirty="0">
                <a:latin typeface="+mn-lt"/>
              </a:rPr>
              <a:t>a </a:t>
            </a:r>
            <a:r>
              <a:rPr lang="en-GB" sz="2400" dirty="0">
                <a:solidFill>
                  <a:srgbClr val="FF66FF"/>
                </a:solidFill>
                <a:latin typeface="+mn-lt"/>
              </a:rPr>
              <a:t>‘</a:t>
            </a:r>
            <a:r>
              <a:rPr lang="en-GB" sz="2400" b="1" dirty="0">
                <a:solidFill>
                  <a:srgbClr val="FF66FF"/>
                </a:solidFill>
                <a:latin typeface="+mn-lt"/>
              </a:rPr>
              <a:t>finding out’</a:t>
            </a:r>
            <a:r>
              <a:rPr lang="en-GB" sz="2400" dirty="0">
                <a:solidFill>
                  <a:srgbClr val="FF66FF"/>
                </a:solidFill>
                <a:latin typeface="+mn-lt"/>
              </a:rPr>
              <a:t> </a:t>
            </a:r>
            <a:r>
              <a:rPr lang="en-GB" sz="2400" dirty="0">
                <a:latin typeface="+mn-lt"/>
              </a:rPr>
              <a:t>or </a:t>
            </a:r>
          </a:p>
          <a:p>
            <a:pPr algn="ctr">
              <a:buNone/>
            </a:pPr>
            <a:r>
              <a:rPr lang="en-GB" sz="2400" dirty="0">
                <a:latin typeface="+mn-lt"/>
              </a:rPr>
              <a:t>an investigation with a rationale and approach that can be explained or defended. </a:t>
            </a:r>
          </a:p>
          <a:p>
            <a:pPr algn="ctr">
              <a:buNone/>
            </a:pPr>
            <a:r>
              <a:rPr lang="en-GB" sz="2400" dirty="0">
                <a:latin typeface="+mn-lt"/>
              </a:rPr>
              <a:t>The findings can then be shared so it becomes more than </a:t>
            </a:r>
          </a:p>
          <a:p>
            <a:pPr algn="ctr">
              <a:buNone/>
            </a:pPr>
            <a:r>
              <a:rPr lang="en-GB" sz="2400" dirty="0">
                <a:latin typeface="+mn-lt"/>
              </a:rPr>
              <a:t>reflection or personal enquiry</a:t>
            </a:r>
            <a:r>
              <a:rPr lang="en-GB" dirty="0"/>
              <a:t>.</a:t>
            </a:r>
            <a:endParaRPr lang="en-GB" sz="1100" dirty="0"/>
          </a:p>
          <a:p>
            <a:pPr algn="r">
              <a:spcBef>
                <a:spcPts val="0"/>
              </a:spcBef>
              <a:buNone/>
            </a:pPr>
            <a:r>
              <a:rPr lang="en-GB" sz="1100" dirty="0" err="1">
                <a:solidFill>
                  <a:srgbClr val="FF66FF"/>
                </a:solidFill>
              </a:rPr>
              <a:t>Menter</a:t>
            </a:r>
            <a:r>
              <a:rPr lang="en-GB" sz="1100" dirty="0">
                <a:solidFill>
                  <a:srgbClr val="FF66FF"/>
                </a:solidFill>
              </a:rPr>
              <a:t>, I. and </a:t>
            </a:r>
            <a:r>
              <a:rPr lang="en-GB" sz="1100" dirty="0" err="1">
                <a:solidFill>
                  <a:srgbClr val="FF66FF"/>
                </a:solidFill>
              </a:rPr>
              <a:t>Hulme</a:t>
            </a:r>
            <a:r>
              <a:rPr lang="en-GB" sz="1100" dirty="0">
                <a:solidFill>
                  <a:srgbClr val="FF66FF"/>
                </a:solidFill>
              </a:rPr>
              <a:t>, M (2011) </a:t>
            </a:r>
          </a:p>
          <a:p>
            <a:pPr algn="r">
              <a:spcBef>
                <a:spcPts val="0"/>
              </a:spcBef>
              <a:buNone/>
            </a:pPr>
            <a:r>
              <a:rPr lang="en-GB" sz="1100" dirty="0">
                <a:solidFill>
                  <a:srgbClr val="FF66FF"/>
                </a:solidFill>
              </a:rPr>
              <a:t>Teacher education reform in</a:t>
            </a:r>
          </a:p>
          <a:p>
            <a:pPr algn="r">
              <a:spcBef>
                <a:spcPts val="0"/>
              </a:spcBef>
              <a:buNone/>
            </a:pPr>
            <a:r>
              <a:rPr lang="en-GB" sz="1100" dirty="0">
                <a:solidFill>
                  <a:srgbClr val="FF66FF"/>
                </a:solidFill>
              </a:rPr>
              <a:t>Scotland: national and global influences.</a:t>
            </a:r>
          </a:p>
          <a:p>
            <a:pPr algn="r">
              <a:spcBef>
                <a:spcPts val="0"/>
              </a:spcBef>
              <a:buNone/>
            </a:pPr>
            <a:r>
              <a:rPr lang="en-GB" sz="1100" i="1" dirty="0">
                <a:solidFill>
                  <a:schemeClr val="tx2">
                    <a:lumMod val="40000"/>
                    <a:lumOff val="60000"/>
                  </a:schemeClr>
                </a:solidFill>
              </a:rPr>
              <a:t>Journal of Education </a:t>
            </a:r>
            <a:r>
              <a:rPr lang="en-GB" sz="1100" i="1" dirty="0" err="1">
                <a:solidFill>
                  <a:schemeClr val="tx2">
                    <a:lumMod val="40000"/>
                    <a:lumOff val="60000"/>
                  </a:schemeClr>
                </a:solidFill>
              </a:rPr>
              <a:t>forTeaching</a:t>
            </a:r>
            <a:r>
              <a:rPr lang="en-GB" sz="1100" i="1" dirty="0">
                <a:solidFill>
                  <a:schemeClr val="tx2">
                    <a:lumMod val="40000"/>
                    <a:lumOff val="60000"/>
                  </a:schemeClr>
                </a:solidFill>
              </a:rPr>
              <a:t>, </a:t>
            </a:r>
          </a:p>
          <a:p>
            <a:pPr algn="r">
              <a:spcBef>
                <a:spcPts val="0"/>
              </a:spcBef>
              <a:buNone/>
            </a:pPr>
            <a:r>
              <a:rPr lang="en-GB" sz="1100" i="1" dirty="0">
                <a:solidFill>
                  <a:schemeClr val="tx2">
                    <a:lumMod val="40000"/>
                    <a:lumOff val="60000"/>
                  </a:schemeClr>
                </a:solidFill>
              </a:rPr>
              <a:t>37 (4), 387-397</a:t>
            </a:r>
            <a:endParaRPr kumimoji="0" lang="en-GB" sz="1100" b="0" i="0" u="none" strike="noStrike" cap="none" normalizeH="0" baseline="0" dirty="0">
              <a:ln>
                <a:noFill/>
              </a:ln>
              <a:solidFill>
                <a:schemeClr val="tx2">
                  <a:lumMod val="40000"/>
                  <a:lumOff val="60000"/>
                </a:schemeClr>
              </a:solidFill>
              <a:effectLst/>
              <a:latin typeface="Arial" pitchFamily="34" charset="0"/>
              <a:cs typeface="Arial" pitchFamily="34" charset="0"/>
            </a:endParaRPr>
          </a:p>
          <a:p>
            <a:pPr marL="0" lvl="0" indent="0">
              <a:spcBef>
                <a:spcPct val="0"/>
              </a:spcBef>
              <a:buNone/>
            </a:pPr>
            <a:endParaRPr lang="en-GB" sz="1400" dirty="0">
              <a:latin typeface="Arial" pitchFamily="34" charset="0"/>
              <a:cs typeface="Arial" pitchFamily="34" charset="0"/>
            </a:endParaRPr>
          </a:p>
        </p:txBody>
      </p:sp>
    </p:spTree>
    <p:extLst>
      <p:ext uri="{BB962C8B-B14F-4D97-AF65-F5344CB8AC3E}">
        <p14:creationId xmlns:p14="http://schemas.microsoft.com/office/powerpoint/2010/main" val="196113787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r>
              <a:rPr lang="en-US" dirty="0"/>
              <a:t>14 September 2016</a:t>
            </a:r>
            <a:endParaRPr lang="en-GB" dirty="0"/>
          </a:p>
          <a:p>
            <a:pPr>
              <a:defRPr/>
            </a:pPr>
            <a:endParaRPr lang="en-GB" dirty="0"/>
          </a:p>
        </p:txBody>
      </p:sp>
      <p:sp>
        <p:nvSpPr>
          <p:cNvPr id="3" name="Footer Placeholder 2"/>
          <p:cNvSpPr>
            <a:spLocks noGrp="1"/>
          </p:cNvSpPr>
          <p:nvPr>
            <p:ph type="ftr" sz="quarter" idx="11"/>
          </p:nvPr>
        </p:nvSpPr>
        <p:spPr/>
        <p:txBody>
          <a:bodyPr/>
          <a:lstStyle/>
          <a:p>
            <a:pPr>
              <a:defRPr/>
            </a:pPr>
            <a:r>
              <a:rPr lang="en-GB"/>
              <a:t>GTC Scotland</a:t>
            </a:r>
            <a:endParaRPr lang="en-GB" dirty="0"/>
          </a:p>
        </p:txBody>
      </p:sp>
      <p:sp>
        <p:nvSpPr>
          <p:cNvPr id="5" name="Title 4"/>
          <p:cNvSpPr>
            <a:spLocks noGrp="1"/>
          </p:cNvSpPr>
          <p:nvPr>
            <p:ph type="title"/>
          </p:nvPr>
        </p:nvSpPr>
        <p:spPr/>
        <p:txBody>
          <a:bodyPr/>
          <a:lstStyle/>
          <a:p>
            <a:r>
              <a:rPr lang="en-GB" dirty="0"/>
              <a:t>Practitioner Enquiry</a:t>
            </a:r>
          </a:p>
        </p:txBody>
      </p:sp>
      <p:sp>
        <p:nvSpPr>
          <p:cNvPr id="6" name="Content Placeholder 2"/>
          <p:cNvSpPr>
            <a:spLocks noGrp="1"/>
          </p:cNvSpPr>
          <p:nvPr>
            <p:ph idx="1"/>
          </p:nvPr>
        </p:nvSpPr>
        <p:spPr>
          <a:xfrm>
            <a:off x="3855515" y="4515469"/>
            <a:ext cx="5055080" cy="1599853"/>
          </a:xfrm>
        </p:spPr>
        <p:txBody>
          <a:bodyPr>
            <a:normAutofit lnSpcReduction="10000"/>
          </a:bodyPr>
          <a:lstStyle/>
          <a:p>
            <a:pPr marL="342900" lvl="1" indent="-342900" algn="ctr">
              <a:buFont typeface="Arial" charset="0"/>
              <a:buNone/>
            </a:pPr>
            <a:r>
              <a:rPr lang="en-GB" sz="2400" dirty="0">
                <a:latin typeface="+mn-lt"/>
              </a:rPr>
              <a:t>Am I just asking ‘what’ or </a:t>
            </a:r>
          </a:p>
          <a:p>
            <a:pPr marL="342900" lvl="1" indent="-342900" algn="ctr">
              <a:buFont typeface="Arial" charset="0"/>
              <a:buNone/>
            </a:pPr>
            <a:r>
              <a:rPr lang="en-GB" sz="2400" dirty="0">
                <a:latin typeface="+mn-lt"/>
              </a:rPr>
              <a:t>am I also asking/understanding ‘why’?</a:t>
            </a:r>
          </a:p>
          <a:p>
            <a:pPr algn="ctr">
              <a:buNone/>
            </a:pPr>
            <a:r>
              <a:rPr lang="en-GB" b="1" dirty="0">
                <a:solidFill>
                  <a:srgbClr val="FF66FF"/>
                </a:solidFill>
                <a:latin typeface="+mn-lt"/>
              </a:rPr>
              <a:t>What is itching you?</a:t>
            </a:r>
          </a:p>
        </p:txBody>
      </p:sp>
      <p:graphicFrame>
        <p:nvGraphicFramePr>
          <p:cNvPr id="7" name="Diagram 6"/>
          <p:cNvGraphicFramePr/>
          <p:nvPr>
            <p:extLst>
              <p:ext uri="{D42A27DB-BD31-4B8C-83A1-F6EECF244321}">
                <p14:modId xmlns:p14="http://schemas.microsoft.com/office/powerpoint/2010/main" val="3476006145"/>
              </p:ext>
            </p:extLst>
          </p:nvPr>
        </p:nvGraphicFramePr>
        <p:xfrm>
          <a:off x="172591" y="1723789"/>
          <a:ext cx="8647881" cy="304036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8" name="Picture 7"/>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846272" y="4437112"/>
            <a:ext cx="2983484" cy="1678210"/>
          </a:xfrm>
          <a:prstGeom prst="rect">
            <a:avLst/>
          </a:prstGeom>
        </p:spPr>
      </p:pic>
    </p:spTree>
    <p:extLst>
      <p:ext uri="{BB962C8B-B14F-4D97-AF65-F5344CB8AC3E}">
        <p14:creationId xmlns:p14="http://schemas.microsoft.com/office/powerpoint/2010/main" val="67805243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pPr>
              <a:defRPr/>
            </a:pPr>
            <a:r>
              <a:rPr lang="en-US" dirty="0"/>
              <a:t>14 September 2016</a:t>
            </a:r>
            <a:endParaRPr lang="en-GB" dirty="0"/>
          </a:p>
          <a:p>
            <a:pPr>
              <a:defRPr/>
            </a:pPr>
            <a:endParaRPr lang="en-GB" dirty="0"/>
          </a:p>
        </p:txBody>
      </p:sp>
      <p:sp>
        <p:nvSpPr>
          <p:cNvPr id="5" name="Footer Placeholder 4"/>
          <p:cNvSpPr>
            <a:spLocks noGrp="1"/>
          </p:cNvSpPr>
          <p:nvPr>
            <p:ph type="ftr" sz="quarter" idx="11"/>
          </p:nvPr>
        </p:nvSpPr>
        <p:spPr/>
        <p:txBody>
          <a:bodyPr/>
          <a:lstStyle/>
          <a:p>
            <a:pPr>
              <a:defRPr/>
            </a:pPr>
            <a:r>
              <a:rPr lang="en-GB" dirty="0"/>
              <a:t>GTC Scotland</a:t>
            </a:r>
          </a:p>
        </p:txBody>
      </p:sp>
      <p:sp>
        <p:nvSpPr>
          <p:cNvPr id="3" name="Title 2"/>
          <p:cNvSpPr>
            <a:spLocks noGrp="1"/>
          </p:cNvSpPr>
          <p:nvPr>
            <p:ph type="title"/>
          </p:nvPr>
        </p:nvSpPr>
        <p:spPr>
          <a:xfrm>
            <a:off x="251520" y="313962"/>
            <a:ext cx="6984776" cy="1026806"/>
          </a:xfrm>
        </p:spPr>
        <p:txBody>
          <a:bodyPr/>
          <a:lstStyle/>
          <a:p>
            <a:r>
              <a:rPr lang="en-GB" dirty="0">
                <a:solidFill>
                  <a:srgbClr val="00467F"/>
                </a:solidFill>
              </a:rPr>
              <a:t>Practitioner Enquiry</a:t>
            </a:r>
            <a:br>
              <a:rPr lang="en-GB" dirty="0">
                <a:solidFill>
                  <a:srgbClr val="00467F"/>
                </a:solidFill>
              </a:rPr>
            </a:br>
            <a:r>
              <a:rPr lang="en-GB" b="0" dirty="0">
                <a:solidFill>
                  <a:srgbClr val="00467F"/>
                </a:solidFill>
                <a:ea typeface="Calibri" pitchFamily="34" charset="0"/>
                <a:cs typeface="Arial" pitchFamily="34" charset="0"/>
              </a:rPr>
              <a:t>What is Practitioner Enquiry?</a:t>
            </a:r>
            <a:endParaRPr lang="en-GB" dirty="0">
              <a:solidFill>
                <a:srgbClr val="00467F"/>
              </a:solidFill>
            </a:endParaRPr>
          </a:p>
        </p:txBody>
      </p:sp>
      <p:pic>
        <p:nvPicPr>
          <p:cNvPr id="7" name="Picture 2" descr="http://www.educationscotland.gov.uk/Images/Interconnectedprocesses_tcm4-818425.jpg">
            <a:hlinkClick r:id="rId2"/>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084198" y="2052307"/>
            <a:ext cx="4032448" cy="4424046"/>
          </a:xfrm>
          <a:prstGeom prst="rect">
            <a:avLst/>
          </a:prstGeom>
          <a:gradFill rotWithShape="0">
            <a:gsLst>
              <a:gs pos="0">
                <a:srgbClr val="EEFDFF"/>
              </a:gs>
              <a:gs pos="74001">
                <a:srgbClr val="66F2FF"/>
              </a:gs>
              <a:gs pos="83000">
                <a:srgbClr val="66F2FF"/>
              </a:gs>
              <a:gs pos="100000">
                <a:srgbClr val="99F6FF"/>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pic>
      <p:sp>
        <p:nvSpPr>
          <p:cNvPr id="8" name="Rectangle 5"/>
          <p:cNvSpPr>
            <a:spLocks noGrp="1" noChangeArrowheads="1"/>
          </p:cNvSpPr>
          <p:nvPr>
            <p:ph idx="1"/>
          </p:nvPr>
        </p:nvSpPr>
        <p:spPr bwMode="auto">
          <a:xfrm>
            <a:off x="251520" y="1844824"/>
            <a:ext cx="4608512" cy="378565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spcBef>
                <a:spcPts val="0"/>
              </a:spcBef>
              <a:spcAft>
                <a:spcPct val="0"/>
              </a:spcAft>
              <a:buClrTx/>
              <a:buSzTx/>
              <a:buFontTx/>
              <a:buNone/>
              <a:tabLst/>
            </a:pPr>
            <a:endParaRPr lang="en-GB" sz="2400" dirty="0">
              <a:latin typeface="+mn-lt"/>
              <a:cs typeface="Arial" pitchFamily="34" charset="0"/>
            </a:endParaRPr>
          </a:p>
          <a:p>
            <a:pPr marL="0" lvl="0" indent="0">
              <a:spcBef>
                <a:spcPts val="0"/>
              </a:spcBef>
              <a:buNone/>
            </a:pPr>
            <a:r>
              <a:rPr lang="en-GB" sz="1800" dirty="0">
                <a:latin typeface="+mn-lt"/>
              </a:rPr>
              <a:t>Practitioner Enquiry was highlighted in </a:t>
            </a:r>
            <a:r>
              <a:rPr lang="en-GB" sz="1800" dirty="0">
                <a:solidFill>
                  <a:srgbClr val="FF66FF"/>
                </a:solidFill>
                <a:latin typeface="+mn-lt"/>
              </a:rPr>
              <a:t>Teaching Scotland's Future </a:t>
            </a:r>
            <a:r>
              <a:rPr lang="en-GB" sz="1800" dirty="0">
                <a:latin typeface="+mn-lt"/>
              </a:rPr>
              <a:t>(Donaldson, 2011) as a way forward to support teachers to become </a:t>
            </a:r>
            <a:r>
              <a:rPr lang="en-GB" sz="1800" dirty="0">
                <a:solidFill>
                  <a:srgbClr val="FF66FF"/>
                </a:solidFill>
                <a:latin typeface="+mn-lt"/>
              </a:rPr>
              <a:t>more engaged with research </a:t>
            </a:r>
            <a:r>
              <a:rPr lang="en-GB" sz="1800" dirty="0">
                <a:latin typeface="+mn-lt"/>
              </a:rPr>
              <a:t>which could support their own learning and ultimately </a:t>
            </a:r>
            <a:r>
              <a:rPr lang="en-GB" sz="1800" dirty="0">
                <a:solidFill>
                  <a:srgbClr val="FF66FF"/>
                </a:solidFill>
                <a:latin typeface="+mn-lt"/>
              </a:rPr>
              <a:t>improve pupil experiences</a:t>
            </a:r>
            <a:r>
              <a:rPr lang="en-GB" sz="1800" dirty="0">
                <a:latin typeface="+mn-lt"/>
              </a:rPr>
              <a:t>. </a:t>
            </a:r>
          </a:p>
          <a:p>
            <a:pPr marL="0" lvl="0" indent="0">
              <a:spcBef>
                <a:spcPts val="0"/>
              </a:spcBef>
              <a:buNone/>
            </a:pPr>
            <a:endParaRPr lang="en-GB" sz="1800" dirty="0">
              <a:latin typeface="+mn-lt"/>
            </a:endParaRPr>
          </a:p>
          <a:p>
            <a:pPr>
              <a:spcBef>
                <a:spcPts val="0"/>
              </a:spcBef>
              <a:buNone/>
            </a:pPr>
            <a:r>
              <a:rPr lang="en-GB" sz="1800" dirty="0">
                <a:latin typeface="+mn-lt"/>
              </a:rPr>
              <a:t>The concept of the Enquiring  Practitioner is</a:t>
            </a:r>
          </a:p>
          <a:p>
            <a:pPr>
              <a:spcBef>
                <a:spcPts val="0"/>
              </a:spcBef>
              <a:buNone/>
            </a:pPr>
            <a:r>
              <a:rPr lang="en-GB" sz="1800" dirty="0">
                <a:latin typeface="+mn-lt"/>
              </a:rPr>
              <a:t>now at the heart of teachers’ professional</a:t>
            </a:r>
          </a:p>
          <a:p>
            <a:pPr>
              <a:spcBef>
                <a:spcPts val="0"/>
              </a:spcBef>
              <a:buNone/>
            </a:pPr>
            <a:r>
              <a:rPr lang="en-GB" sz="1800" dirty="0">
                <a:latin typeface="+mn-lt"/>
              </a:rPr>
              <a:t>learning  in Scotland,  it is founded in the</a:t>
            </a:r>
          </a:p>
          <a:p>
            <a:pPr>
              <a:spcBef>
                <a:spcPts val="0"/>
              </a:spcBef>
              <a:buNone/>
            </a:pPr>
            <a:r>
              <a:rPr lang="en-GB" sz="1800" dirty="0">
                <a:latin typeface="+mn-lt"/>
              </a:rPr>
              <a:t>notion of a </a:t>
            </a:r>
            <a:r>
              <a:rPr lang="en-GB" sz="1800" dirty="0">
                <a:solidFill>
                  <a:srgbClr val="FF66FF"/>
                </a:solidFill>
                <a:latin typeface="+mn-lt"/>
              </a:rPr>
              <a:t>‘being and becoming ‘  </a:t>
            </a:r>
            <a:r>
              <a:rPr lang="en-GB" sz="1800" dirty="0">
                <a:latin typeface="+mn-lt"/>
              </a:rPr>
              <a:t>a</a:t>
            </a:r>
          </a:p>
          <a:p>
            <a:pPr>
              <a:spcBef>
                <a:spcPts val="0"/>
              </a:spcBef>
              <a:buNone/>
            </a:pPr>
            <a:r>
              <a:rPr lang="en-GB" sz="1800" dirty="0">
                <a:latin typeface="+mn-lt"/>
              </a:rPr>
              <a:t>professional.</a:t>
            </a:r>
          </a:p>
        </p:txBody>
      </p:sp>
    </p:spTree>
    <p:extLst>
      <p:ext uri="{BB962C8B-B14F-4D97-AF65-F5344CB8AC3E}">
        <p14:creationId xmlns:p14="http://schemas.microsoft.com/office/powerpoint/2010/main" val="292253036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pPr>
              <a:defRPr/>
            </a:pPr>
            <a:r>
              <a:rPr lang="en-US" dirty="0"/>
              <a:t>14 September 2016</a:t>
            </a:r>
            <a:endParaRPr lang="en-GB" dirty="0"/>
          </a:p>
          <a:p>
            <a:pPr>
              <a:defRPr/>
            </a:pPr>
            <a:endParaRPr lang="en-GB" dirty="0"/>
          </a:p>
        </p:txBody>
      </p:sp>
      <p:sp>
        <p:nvSpPr>
          <p:cNvPr id="5" name="Footer Placeholder 4"/>
          <p:cNvSpPr>
            <a:spLocks noGrp="1"/>
          </p:cNvSpPr>
          <p:nvPr>
            <p:ph type="ftr" sz="quarter" idx="11"/>
          </p:nvPr>
        </p:nvSpPr>
        <p:spPr/>
        <p:txBody>
          <a:bodyPr/>
          <a:lstStyle/>
          <a:p>
            <a:pPr>
              <a:defRPr/>
            </a:pPr>
            <a:r>
              <a:rPr lang="en-GB" dirty="0"/>
              <a:t>GTC Scotland</a:t>
            </a:r>
          </a:p>
        </p:txBody>
      </p:sp>
      <p:sp>
        <p:nvSpPr>
          <p:cNvPr id="3" name="Title 2"/>
          <p:cNvSpPr>
            <a:spLocks noGrp="1"/>
          </p:cNvSpPr>
          <p:nvPr>
            <p:ph type="title"/>
          </p:nvPr>
        </p:nvSpPr>
        <p:spPr>
          <a:xfrm>
            <a:off x="251520" y="313961"/>
            <a:ext cx="6984776" cy="1005041"/>
          </a:xfrm>
        </p:spPr>
        <p:txBody>
          <a:bodyPr/>
          <a:lstStyle/>
          <a:p>
            <a:pPr lvl="0"/>
            <a:r>
              <a:rPr lang="en-GB" dirty="0">
                <a:solidFill>
                  <a:srgbClr val="00467F"/>
                </a:solidFill>
              </a:rPr>
              <a:t>Practitioner Enquiry</a:t>
            </a:r>
            <a:br>
              <a:rPr lang="en-GB" dirty="0">
                <a:solidFill>
                  <a:srgbClr val="00467F"/>
                </a:solidFill>
              </a:rPr>
            </a:br>
            <a:r>
              <a:rPr lang="en-GB" b="0" dirty="0">
                <a:solidFill>
                  <a:srgbClr val="00467F"/>
                </a:solidFill>
                <a:ea typeface="Calibri" pitchFamily="34" charset="0"/>
                <a:cs typeface="Arial" pitchFamily="34" charset="0"/>
              </a:rPr>
              <a:t>Why </a:t>
            </a:r>
            <a:r>
              <a:rPr lang="en-GB" dirty="0">
                <a:solidFill>
                  <a:srgbClr val="00467F"/>
                </a:solidFill>
                <a:ea typeface="Calibri" pitchFamily="34" charset="0"/>
                <a:cs typeface="Arial" pitchFamily="34" charset="0"/>
              </a:rPr>
              <a:t>P</a:t>
            </a:r>
            <a:r>
              <a:rPr lang="en-GB" b="0" dirty="0">
                <a:solidFill>
                  <a:srgbClr val="00467F"/>
                </a:solidFill>
                <a:ea typeface="Calibri" pitchFamily="34" charset="0"/>
                <a:cs typeface="Arial" pitchFamily="34" charset="0"/>
              </a:rPr>
              <a:t>ractitioner Enquiry?</a:t>
            </a:r>
            <a:r>
              <a:rPr lang="en-GB" sz="1800" b="0" dirty="0">
                <a:solidFill>
                  <a:srgbClr val="00467F"/>
                </a:solidFill>
                <a:cs typeface="Arial" pitchFamily="34" charset="0"/>
              </a:rPr>
              <a:t/>
            </a:r>
            <a:br>
              <a:rPr lang="en-GB" sz="1800" b="0" dirty="0">
                <a:solidFill>
                  <a:srgbClr val="00467F"/>
                </a:solidFill>
                <a:cs typeface="Arial" pitchFamily="34" charset="0"/>
              </a:rPr>
            </a:br>
            <a:r>
              <a:rPr lang="en-GB" dirty="0">
                <a:solidFill>
                  <a:srgbClr val="00467F"/>
                </a:solidFill>
              </a:rPr>
              <a:t/>
            </a:r>
            <a:br>
              <a:rPr lang="en-GB" dirty="0">
                <a:solidFill>
                  <a:srgbClr val="00467F"/>
                </a:solidFill>
              </a:rPr>
            </a:br>
            <a:endParaRPr lang="en-GB" dirty="0">
              <a:solidFill>
                <a:srgbClr val="00467F"/>
              </a:solidFill>
            </a:endParaRPr>
          </a:p>
        </p:txBody>
      </p:sp>
      <p:pic>
        <p:nvPicPr>
          <p:cNvPr id="7" name="Content Placeholder 2">
            <a:hlinkClick r:id="rId2"/>
          </p:cNvPr>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384899" y="1629753"/>
            <a:ext cx="3794694" cy="33123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Box 7"/>
          <p:cNvSpPr txBox="1"/>
          <p:nvPr/>
        </p:nvSpPr>
        <p:spPr>
          <a:xfrm>
            <a:off x="179512" y="1525801"/>
            <a:ext cx="5364596" cy="3416320"/>
          </a:xfrm>
          <a:prstGeom prst="rect">
            <a:avLst/>
          </a:prstGeom>
          <a:noFill/>
        </p:spPr>
        <p:txBody>
          <a:bodyPr wrap="square" rtlCol="0">
            <a:spAutoFit/>
          </a:bodyPr>
          <a:lstStyle/>
          <a:p>
            <a:pPr>
              <a:buNone/>
            </a:pPr>
            <a:r>
              <a:rPr lang="en-GB" dirty="0">
                <a:solidFill>
                  <a:schemeClr val="tx2"/>
                </a:solidFill>
                <a:latin typeface="+mn-lt"/>
              </a:rPr>
              <a:t>Practitioner enquiry should come from the </a:t>
            </a:r>
            <a:r>
              <a:rPr lang="en-GB" dirty="0">
                <a:solidFill>
                  <a:srgbClr val="FF66FF"/>
                </a:solidFill>
                <a:latin typeface="+mn-lt"/>
              </a:rPr>
              <a:t>day-to-day practice </a:t>
            </a:r>
            <a:r>
              <a:rPr lang="en-GB" dirty="0">
                <a:solidFill>
                  <a:schemeClr val="tx2"/>
                </a:solidFill>
                <a:latin typeface="+mn-lt"/>
              </a:rPr>
              <a:t>of the practitioner. </a:t>
            </a:r>
          </a:p>
          <a:p>
            <a:pPr>
              <a:buNone/>
            </a:pPr>
            <a:endParaRPr lang="en-GB" dirty="0">
              <a:solidFill>
                <a:schemeClr val="tx2"/>
              </a:solidFill>
              <a:latin typeface="+mn-lt"/>
            </a:endParaRPr>
          </a:p>
          <a:p>
            <a:pPr>
              <a:buNone/>
            </a:pPr>
            <a:r>
              <a:rPr lang="en-GB" dirty="0">
                <a:solidFill>
                  <a:schemeClr val="tx2"/>
                </a:solidFill>
                <a:latin typeface="+mn-lt"/>
              </a:rPr>
              <a:t>However, we do work within a system for improvement and so any practitioner enquiry should link to </a:t>
            </a:r>
            <a:r>
              <a:rPr lang="en-GB" dirty="0">
                <a:solidFill>
                  <a:srgbClr val="FF66FF"/>
                </a:solidFill>
                <a:latin typeface="+mn-lt"/>
              </a:rPr>
              <a:t>one or more of the following</a:t>
            </a:r>
          </a:p>
          <a:p>
            <a:pPr>
              <a:buNone/>
            </a:pPr>
            <a:endParaRPr lang="en-GB" dirty="0">
              <a:solidFill>
                <a:schemeClr val="bg1"/>
              </a:solidFill>
              <a:latin typeface="+mn-lt"/>
            </a:endParaRPr>
          </a:p>
          <a:p>
            <a:pPr>
              <a:buFont typeface="Wingdings" pitchFamily="2" charset="2"/>
              <a:buChar char="ü"/>
            </a:pPr>
            <a:r>
              <a:rPr lang="en-GB" dirty="0">
                <a:solidFill>
                  <a:srgbClr val="92D050"/>
                </a:solidFill>
                <a:latin typeface="+mn-lt"/>
              </a:rPr>
              <a:t>Personal improvement</a:t>
            </a:r>
          </a:p>
          <a:p>
            <a:pPr>
              <a:buFont typeface="Wingdings" pitchFamily="2" charset="2"/>
              <a:buChar char="ü"/>
            </a:pPr>
            <a:r>
              <a:rPr lang="en-GB" dirty="0">
                <a:solidFill>
                  <a:srgbClr val="92D050"/>
                </a:solidFill>
                <a:latin typeface="+mn-lt"/>
              </a:rPr>
              <a:t>Stage/department /faculty improvement</a:t>
            </a:r>
          </a:p>
          <a:p>
            <a:pPr>
              <a:buFont typeface="Wingdings" pitchFamily="2" charset="2"/>
              <a:buChar char="ü"/>
            </a:pPr>
            <a:r>
              <a:rPr lang="en-GB" dirty="0">
                <a:solidFill>
                  <a:srgbClr val="92D050"/>
                </a:solidFill>
                <a:latin typeface="+mn-lt"/>
              </a:rPr>
              <a:t>School improvement</a:t>
            </a:r>
          </a:p>
          <a:p>
            <a:pPr>
              <a:buFont typeface="Wingdings" pitchFamily="2" charset="2"/>
              <a:buChar char="ü"/>
            </a:pPr>
            <a:r>
              <a:rPr lang="en-GB" dirty="0">
                <a:solidFill>
                  <a:srgbClr val="92D050"/>
                </a:solidFill>
                <a:latin typeface="+mn-lt"/>
              </a:rPr>
              <a:t>Local Authority improvement </a:t>
            </a:r>
          </a:p>
          <a:p>
            <a:pPr>
              <a:buFont typeface="Wingdings" pitchFamily="2" charset="2"/>
              <a:buChar char="ü"/>
            </a:pPr>
            <a:r>
              <a:rPr lang="en-GB" dirty="0">
                <a:solidFill>
                  <a:srgbClr val="92D050"/>
                </a:solidFill>
                <a:latin typeface="+mn-lt"/>
              </a:rPr>
              <a:t>System improvement</a:t>
            </a:r>
            <a:endParaRPr lang="en-GB" dirty="0">
              <a:solidFill>
                <a:srgbClr val="92D050"/>
              </a:solidFill>
            </a:endParaRPr>
          </a:p>
        </p:txBody>
      </p:sp>
      <p:sp>
        <p:nvSpPr>
          <p:cNvPr id="11" name="TextBox 10"/>
          <p:cNvSpPr txBox="1"/>
          <p:nvPr/>
        </p:nvSpPr>
        <p:spPr>
          <a:xfrm>
            <a:off x="251520" y="4839275"/>
            <a:ext cx="8784976" cy="1877437"/>
          </a:xfrm>
          <a:prstGeom prst="rect">
            <a:avLst/>
          </a:prstGeom>
          <a:noFill/>
        </p:spPr>
        <p:txBody>
          <a:bodyPr wrap="square" rtlCol="0">
            <a:spAutoFit/>
          </a:bodyPr>
          <a:lstStyle/>
          <a:p>
            <a:pPr>
              <a:buNone/>
            </a:pPr>
            <a:r>
              <a:rPr lang="en-GB" i="1" dirty="0">
                <a:solidFill>
                  <a:schemeClr val="tx2"/>
                </a:solidFill>
                <a:latin typeface="+mn-lt"/>
              </a:rPr>
              <a:t>“By linking enquiry into student learning to teacher learning, teachers can gain an</a:t>
            </a:r>
          </a:p>
          <a:p>
            <a:pPr>
              <a:buNone/>
            </a:pPr>
            <a:r>
              <a:rPr lang="en-GB" i="1" dirty="0">
                <a:solidFill>
                  <a:schemeClr val="tx2"/>
                </a:solidFill>
                <a:latin typeface="+mn-lt"/>
              </a:rPr>
              <a:t>understanding of </a:t>
            </a:r>
            <a:r>
              <a:rPr lang="en-GB" i="1" dirty="0">
                <a:solidFill>
                  <a:srgbClr val="FF66FF"/>
                </a:solidFill>
                <a:latin typeface="+mn-lt"/>
              </a:rPr>
              <a:t>what it is they need to learn </a:t>
            </a:r>
            <a:r>
              <a:rPr lang="en-GB" i="1" dirty="0">
                <a:solidFill>
                  <a:schemeClr val="tx2"/>
                </a:solidFill>
                <a:latin typeface="+mn-lt"/>
              </a:rPr>
              <a:t>, to improve outcomes for students and</a:t>
            </a:r>
          </a:p>
          <a:p>
            <a:pPr>
              <a:buNone/>
            </a:pPr>
            <a:r>
              <a:rPr lang="en-GB" i="1" dirty="0">
                <a:solidFill>
                  <a:schemeClr val="tx2"/>
                </a:solidFill>
                <a:latin typeface="+mn-lt"/>
              </a:rPr>
              <a:t>have a compelling reason to engage [in practitioner enquiry]”</a:t>
            </a:r>
            <a:endParaRPr lang="en-GB" dirty="0">
              <a:solidFill>
                <a:schemeClr val="tx2"/>
              </a:solidFill>
              <a:latin typeface="+mn-lt"/>
            </a:endParaRPr>
          </a:p>
          <a:p>
            <a:pPr algn="r">
              <a:buNone/>
            </a:pPr>
            <a:r>
              <a:rPr lang="en-GB" sz="1100" dirty="0" err="1">
                <a:solidFill>
                  <a:schemeClr val="tx2"/>
                </a:solidFill>
                <a:latin typeface="+mn-lt"/>
              </a:rPr>
              <a:t>Timperley</a:t>
            </a:r>
            <a:r>
              <a:rPr lang="en-GB" sz="1100" dirty="0">
                <a:solidFill>
                  <a:schemeClr val="tx2"/>
                </a:solidFill>
                <a:latin typeface="+mn-lt"/>
              </a:rPr>
              <a:t>, H.S. Parra, J.M. </a:t>
            </a:r>
            <a:r>
              <a:rPr lang="en-GB" sz="1100" dirty="0" err="1">
                <a:solidFill>
                  <a:schemeClr val="tx2"/>
                </a:solidFill>
                <a:latin typeface="+mn-lt"/>
              </a:rPr>
              <a:t>Bertanees</a:t>
            </a:r>
            <a:r>
              <a:rPr lang="en-GB" sz="1100" dirty="0">
                <a:solidFill>
                  <a:schemeClr val="tx2"/>
                </a:solidFill>
                <a:latin typeface="+mn-lt"/>
              </a:rPr>
              <a:t>, C.  (2009)  </a:t>
            </a:r>
          </a:p>
          <a:p>
            <a:pPr algn="r">
              <a:buNone/>
            </a:pPr>
            <a:r>
              <a:rPr lang="en-GB" sz="1100" dirty="0">
                <a:solidFill>
                  <a:schemeClr val="tx2"/>
                </a:solidFill>
                <a:latin typeface="+mn-lt"/>
              </a:rPr>
              <a:t>Promoting professional inquiry for improved outcomes for students in New Zealand </a:t>
            </a:r>
          </a:p>
          <a:p>
            <a:pPr algn="r">
              <a:buNone/>
            </a:pPr>
            <a:r>
              <a:rPr lang="en-GB" sz="1100" i="1" dirty="0">
                <a:solidFill>
                  <a:schemeClr val="tx2"/>
                </a:solidFill>
                <a:latin typeface="+mn-lt"/>
              </a:rPr>
              <a:t>Professional Development in Education </a:t>
            </a:r>
          </a:p>
          <a:p>
            <a:pPr algn="r">
              <a:buNone/>
            </a:pPr>
            <a:r>
              <a:rPr lang="en-GB" sz="1100" i="1" dirty="0">
                <a:solidFill>
                  <a:schemeClr val="tx2"/>
                </a:solidFill>
                <a:latin typeface="+mn-lt"/>
              </a:rPr>
              <a:t>Volume 35, Issue 2 pp227-245)   </a:t>
            </a:r>
            <a:endParaRPr lang="en-GB" sz="1100" dirty="0">
              <a:solidFill>
                <a:schemeClr val="tx2"/>
              </a:solidFill>
              <a:latin typeface="+mn-lt"/>
            </a:endParaRPr>
          </a:p>
          <a:p>
            <a:endParaRPr lang="en-GB" dirty="0"/>
          </a:p>
        </p:txBody>
      </p:sp>
    </p:spTree>
    <p:extLst>
      <p:ext uri="{BB962C8B-B14F-4D97-AF65-F5344CB8AC3E}">
        <p14:creationId xmlns:p14="http://schemas.microsoft.com/office/powerpoint/2010/main" val="34464264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pPr>
              <a:defRPr/>
            </a:pPr>
            <a:r>
              <a:rPr lang="en-US" dirty="0"/>
              <a:t>14 September 2016</a:t>
            </a:r>
            <a:endParaRPr lang="en-GB" dirty="0"/>
          </a:p>
          <a:p>
            <a:pPr>
              <a:defRPr/>
            </a:pPr>
            <a:endParaRPr lang="en-GB" dirty="0"/>
          </a:p>
        </p:txBody>
      </p:sp>
      <p:sp>
        <p:nvSpPr>
          <p:cNvPr id="5" name="Footer Placeholder 4"/>
          <p:cNvSpPr>
            <a:spLocks noGrp="1"/>
          </p:cNvSpPr>
          <p:nvPr>
            <p:ph type="ftr" sz="quarter" idx="11"/>
          </p:nvPr>
        </p:nvSpPr>
        <p:spPr/>
        <p:txBody>
          <a:bodyPr/>
          <a:lstStyle/>
          <a:p>
            <a:pPr>
              <a:defRPr/>
            </a:pPr>
            <a:r>
              <a:rPr lang="en-GB" dirty="0"/>
              <a:t>GTC Scotland</a:t>
            </a:r>
          </a:p>
        </p:txBody>
      </p:sp>
      <p:sp>
        <p:nvSpPr>
          <p:cNvPr id="3" name="Title 2"/>
          <p:cNvSpPr>
            <a:spLocks noGrp="1"/>
          </p:cNvSpPr>
          <p:nvPr>
            <p:ph type="title"/>
          </p:nvPr>
        </p:nvSpPr>
        <p:spPr>
          <a:xfrm>
            <a:off x="251520" y="313962"/>
            <a:ext cx="6984776" cy="594758"/>
          </a:xfrm>
        </p:spPr>
        <p:txBody>
          <a:bodyPr/>
          <a:lstStyle/>
          <a:p>
            <a:r>
              <a:rPr lang="en-GB" dirty="0"/>
              <a:t>Practitioner Enquiry</a:t>
            </a:r>
            <a:br>
              <a:rPr lang="en-GB" dirty="0"/>
            </a:br>
            <a:r>
              <a:rPr lang="en-GB" dirty="0">
                <a:solidFill>
                  <a:srgbClr val="00467F"/>
                </a:solidFill>
              </a:rPr>
              <a:t>Critical Considerations</a:t>
            </a:r>
            <a:r>
              <a:rPr lang="en-GB" dirty="0">
                <a:solidFill>
                  <a:schemeClr val="tx2"/>
                </a:solidFill>
              </a:rPr>
              <a:t/>
            </a:r>
            <a:br>
              <a:rPr lang="en-GB" dirty="0">
                <a:solidFill>
                  <a:schemeClr val="tx2"/>
                </a:solidFill>
              </a:rPr>
            </a:br>
            <a:endParaRPr lang="en-GB" dirty="0"/>
          </a:p>
        </p:txBody>
      </p:sp>
      <p:pic>
        <p:nvPicPr>
          <p:cNvPr id="9" name="Picture 8">
            <a:hlinkClick r:id="rId2"/>
          </p:cNvPr>
          <p:cNvPicPr>
            <a:picLocks noChangeAspect="1"/>
          </p:cNvPicPr>
          <p:nvPr/>
        </p:nvPicPr>
        <p:blipFill>
          <a:blip r:embed="rId3"/>
          <a:stretch>
            <a:fillRect/>
          </a:stretch>
        </p:blipFill>
        <p:spPr>
          <a:xfrm>
            <a:off x="1907704" y="2420888"/>
            <a:ext cx="4937437" cy="4847432"/>
          </a:xfrm>
          <a:prstGeom prst="rect">
            <a:avLst/>
          </a:prstGeom>
        </p:spPr>
      </p:pic>
      <p:sp>
        <p:nvSpPr>
          <p:cNvPr id="10" name="TextBox 9"/>
          <p:cNvSpPr txBox="1"/>
          <p:nvPr/>
        </p:nvSpPr>
        <p:spPr>
          <a:xfrm>
            <a:off x="179512" y="1412776"/>
            <a:ext cx="8568952" cy="2585323"/>
          </a:xfrm>
          <a:prstGeom prst="rect">
            <a:avLst/>
          </a:prstGeom>
          <a:noFill/>
        </p:spPr>
        <p:txBody>
          <a:bodyPr wrap="square" rtlCol="0">
            <a:spAutoFit/>
          </a:bodyPr>
          <a:lstStyle/>
          <a:p>
            <a:r>
              <a:rPr lang="en-GB" dirty="0">
                <a:solidFill>
                  <a:srgbClr val="00467F"/>
                </a:solidFill>
              </a:rPr>
              <a:t>Critical Considerations</a:t>
            </a:r>
          </a:p>
          <a:p>
            <a:r>
              <a:rPr lang="en-GB" dirty="0">
                <a:solidFill>
                  <a:srgbClr val="00467F"/>
                </a:solidFill>
              </a:rPr>
              <a:t>The following ten critical considerations are issues/contextual factors that must be considered and planned/accounted for when planning and engaging in practitioner enquiry. </a:t>
            </a:r>
          </a:p>
          <a:p>
            <a:r>
              <a:rPr lang="en-GB" dirty="0">
                <a:solidFill>
                  <a:srgbClr val="00467F"/>
                </a:solidFill>
              </a:rPr>
              <a:t>The ten critical considerations are necessarily interrelated and interdependent on each other. </a:t>
            </a:r>
          </a:p>
          <a:p>
            <a:pPr lvl="0"/>
            <a:r>
              <a:rPr lang="en-GB" dirty="0">
                <a:solidFill>
                  <a:srgbClr val="00467F"/>
                </a:solidFill>
              </a:rPr>
              <a:t>Click here </a:t>
            </a:r>
          </a:p>
          <a:p>
            <a:pPr lvl="0"/>
            <a:r>
              <a:rPr lang="en-GB" dirty="0">
                <a:solidFill>
                  <a:srgbClr val="00467F"/>
                </a:solidFill>
              </a:rPr>
              <a:t>for more details</a:t>
            </a:r>
            <a:endParaRPr lang="en-GB" dirty="0">
              <a:solidFill>
                <a:srgbClr val="00467F"/>
              </a:solidFill>
              <a:ea typeface="Calibri" pitchFamily="34" charset="0"/>
              <a:cs typeface="Arial" pitchFamily="34" charset="0"/>
            </a:endParaRPr>
          </a:p>
          <a:p>
            <a:endParaRPr lang="en-GB" dirty="0">
              <a:solidFill>
                <a:srgbClr val="00467F"/>
              </a:solidFill>
            </a:endParaRPr>
          </a:p>
        </p:txBody>
      </p:sp>
    </p:spTree>
    <p:extLst>
      <p:ext uri="{BB962C8B-B14F-4D97-AF65-F5344CB8AC3E}">
        <p14:creationId xmlns:p14="http://schemas.microsoft.com/office/powerpoint/2010/main" val="56636206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pPr>
              <a:defRPr/>
            </a:pPr>
            <a:r>
              <a:rPr lang="en-US" dirty="0"/>
              <a:t>14 September 2016</a:t>
            </a:r>
            <a:endParaRPr lang="en-GB" dirty="0"/>
          </a:p>
          <a:p>
            <a:pPr>
              <a:defRPr/>
            </a:pPr>
            <a:endParaRPr lang="en-GB" dirty="0"/>
          </a:p>
        </p:txBody>
      </p:sp>
      <p:sp>
        <p:nvSpPr>
          <p:cNvPr id="5" name="Footer Placeholder 4"/>
          <p:cNvSpPr>
            <a:spLocks noGrp="1"/>
          </p:cNvSpPr>
          <p:nvPr>
            <p:ph type="ftr" sz="quarter" idx="11"/>
          </p:nvPr>
        </p:nvSpPr>
        <p:spPr/>
        <p:txBody>
          <a:bodyPr/>
          <a:lstStyle/>
          <a:p>
            <a:pPr>
              <a:defRPr/>
            </a:pPr>
            <a:r>
              <a:rPr lang="en-GB" dirty="0"/>
              <a:t>GTC Scotland</a:t>
            </a:r>
          </a:p>
        </p:txBody>
      </p:sp>
      <p:sp>
        <p:nvSpPr>
          <p:cNvPr id="3" name="Title 2"/>
          <p:cNvSpPr>
            <a:spLocks noGrp="1"/>
          </p:cNvSpPr>
          <p:nvPr>
            <p:ph type="title"/>
          </p:nvPr>
        </p:nvSpPr>
        <p:spPr>
          <a:xfrm>
            <a:off x="251520" y="313962"/>
            <a:ext cx="6984776" cy="594758"/>
          </a:xfrm>
        </p:spPr>
        <p:txBody>
          <a:bodyPr/>
          <a:lstStyle/>
          <a:p>
            <a:r>
              <a:rPr lang="en-GB" dirty="0"/>
              <a:t>Practitioner Enquiry</a:t>
            </a:r>
          </a:p>
        </p:txBody>
      </p:sp>
      <p:sp>
        <p:nvSpPr>
          <p:cNvPr id="9" name="Rectangle 5"/>
          <p:cNvSpPr>
            <a:spLocks noGrp="1" noChangeArrowheads="1"/>
          </p:cNvSpPr>
          <p:nvPr>
            <p:ph idx="1"/>
          </p:nvPr>
        </p:nvSpPr>
        <p:spPr bwMode="auto">
          <a:xfrm>
            <a:off x="467544" y="908720"/>
            <a:ext cx="6984776" cy="83099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defTabSz="914400" rtl="0" eaLnBrk="0" fontAlgn="base" latinLnBrk="0" hangingPunct="0">
              <a:lnSpc>
                <a:spcPct val="100000"/>
              </a:lnSpc>
              <a:spcBef>
                <a:spcPct val="0"/>
              </a:spcBef>
              <a:spcAft>
                <a:spcPct val="0"/>
              </a:spcAft>
              <a:buClrTx/>
              <a:buSzTx/>
              <a:buFontTx/>
              <a:buNone/>
              <a:tabLst/>
            </a:pPr>
            <a:r>
              <a:rPr kumimoji="0" lang="en-GB" b="0" i="0" u="none" strike="noStrike" cap="none" normalizeH="0" baseline="0" dirty="0">
                <a:ln>
                  <a:noFill/>
                </a:ln>
                <a:effectLst/>
                <a:ea typeface="Calibri" pitchFamily="34" charset="0"/>
                <a:cs typeface="Arial" pitchFamily="34" charset="0"/>
              </a:rPr>
              <a:t>The Cycle</a:t>
            </a:r>
            <a:r>
              <a:rPr kumimoji="0" lang="en-GB" b="0" i="0" u="none" strike="noStrike" cap="none" normalizeH="0" dirty="0">
                <a:ln>
                  <a:noFill/>
                </a:ln>
                <a:effectLst/>
                <a:ea typeface="Calibri" pitchFamily="34" charset="0"/>
                <a:cs typeface="Arial" pitchFamily="34" charset="0"/>
              </a:rPr>
              <a:t> of Professional Learning of</a:t>
            </a:r>
            <a:r>
              <a:rPr lang="en-GB" baseline="0" dirty="0">
                <a:cs typeface="Arial" pitchFamily="34" charset="0"/>
              </a:rPr>
              <a:t>fers a navigation</a:t>
            </a:r>
            <a:r>
              <a:rPr lang="en-GB" dirty="0">
                <a:cs typeface="Arial" pitchFamily="34" charset="0"/>
              </a:rPr>
              <a:t> tool to support teachers to follow a PL process </a:t>
            </a:r>
            <a:endParaRPr kumimoji="0" lang="en-GB" b="0" i="0" u="none" strike="noStrike" cap="none" normalizeH="0" baseline="0" dirty="0">
              <a:ln>
                <a:noFill/>
              </a:ln>
              <a:effectLst/>
              <a:cs typeface="Arial" pitchFamily="34" charset="0"/>
            </a:endParaRPr>
          </a:p>
        </p:txBody>
      </p:sp>
      <p:pic>
        <p:nvPicPr>
          <p:cNvPr id="2" name="Picture 1"/>
          <p:cNvPicPr>
            <a:picLocks noChangeAspect="1"/>
          </p:cNvPicPr>
          <p:nvPr/>
        </p:nvPicPr>
        <p:blipFill>
          <a:blip r:embed="rId2"/>
          <a:stretch>
            <a:fillRect/>
          </a:stretch>
        </p:blipFill>
        <p:spPr>
          <a:xfrm>
            <a:off x="1761796" y="1739717"/>
            <a:ext cx="5114460" cy="5025125"/>
          </a:xfrm>
          <a:prstGeom prst="rect">
            <a:avLst/>
          </a:prstGeom>
        </p:spPr>
      </p:pic>
    </p:spTree>
    <p:extLst>
      <p:ext uri="{BB962C8B-B14F-4D97-AF65-F5344CB8AC3E}">
        <p14:creationId xmlns:p14="http://schemas.microsoft.com/office/powerpoint/2010/main" val="339532575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Down Arrow 6"/>
          <p:cNvSpPr/>
          <p:nvPr/>
        </p:nvSpPr>
        <p:spPr>
          <a:xfrm>
            <a:off x="259940" y="1484784"/>
            <a:ext cx="484632" cy="4792090"/>
          </a:xfrm>
          <a:prstGeom prst="downArrow">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GB"/>
          </a:p>
        </p:txBody>
      </p:sp>
      <p:sp>
        <p:nvSpPr>
          <p:cNvPr id="4" name="Date Placeholder 3"/>
          <p:cNvSpPr>
            <a:spLocks noGrp="1"/>
          </p:cNvSpPr>
          <p:nvPr>
            <p:ph type="dt" sz="half" idx="10"/>
          </p:nvPr>
        </p:nvSpPr>
        <p:spPr/>
        <p:txBody>
          <a:bodyPr/>
          <a:lstStyle/>
          <a:p>
            <a:pPr>
              <a:defRPr/>
            </a:pPr>
            <a:r>
              <a:rPr lang="en-US" dirty="0"/>
              <a:t>14 September 2016</a:t>
            </a:r>
            <a:endParaRPr lang="en-GB" dirty="0"/>
          </a:p>
          <a:p>
            <a:pPr>
              <a:defRPr/>
            </a:pPr>
            <a:endParaRPr lang="en-GB" dirty="0"/>
          </a:p>
        </p:txBody>
      </p:sp>
      <p:sp>
        <p:nvSpPr>
          <p:cNvPr id="5" name="Footer Placeholder 4"/>
          <p:cNvSpPr>
            <a:spLocks noGrp="1"/>
          </p:cNvSpPr>
          <p:nvPr>
            <p:ph type="ftr" sz="quarter" idx="11"/>
          </p:nvPr>
        </p:nvSpPr>
        <p:spPr/>
        <p:txBody>
          <a:bodyPr/>
          <a:lstStyle/>
          <a:p>
            <a:pPr>
              <a:defRPr/>
            </a:pPr>
            <a:r>
              <a:rPr lang="en-GB" dirty="0"/>
              <a:t>GTC Scotland</a:t>
            </a:r>
          </a:p>
        </p:txBody>
      </p:sp>
      <p:sp>
        <p:nvSpPr>
          <p:cNvPr id="3" name="Title 2"/>
          <p:cNvSpPr>
            <a:spLocks noGrp="1"/>
          </p:cNvSpPr>
          <p:nvPr>
            <p:ph type="title"/>
          </p:nvPr>
        </p:nvSpPr>
        <p:spPr>
          <a:xfrm>
            <a:off x="251520" y="313962"/>
            <a:ext cx="6984776" cy="594758"/>
          </a:xfrm>
        </p:spPr>
        <p:txBody>
          <a:bodyPr/>
          <a:lstStyle/>
          <a:p>
            <a:r>
              <a:rPr lang="en-GB" dirty="0"/>
              <a:t>Practitioner Enquiry</a:t>
            </a:r>
          </a:p>
        </p:txBody>
      </p:sp>
      <p:sp>
        <p:nvSpPr>
          <p:cNvPr id="6" name="TextBox 5"/>
          <p:cNvSpPr txBox="1"/>
          <p:nvPr/>
        </p:nvSpPr>
        <p:spPr>
          <a:xfrm>
            <a:off x="631570" y="1261645"/>
            <a:ext cx="7055266" cy="5170646"/>
          </a:xfrm>
          <a:prstGeom prst="rect">
            <a:avLst/>
          </a:prstGeom>
          <a:noFill/>
        </p:spPr>
        <p:txBody>
          <a:bodyPr wrap="square" rtlCol="0">
            <a:spAutoFit/>
          </a:bodyPr>
          <a:lstStyle/>
          <a:p>
            <a:pPr algn="ctr"/>
            <a:r>
              <a:rPr lang="en-GB" sz="3200" dirty="0">
                <a:solidFill>
                  <a:srgbClr val="00467F"/>
                </a:solidFill>
              </a:rPr>
              <a:t>How can GTCS support the raising attainment agenda?</a:t>
            </a:r>
          </a:p>
          <a:p>
            <a:pPr algn="ctr"/>
            <a:endParaRPr lang="en-GB" dirty="0">
              <a:solidFill>
                <a:schemeClr val="tx2"/>
              </a:solidFill>
            </a:endParaRPr>
          </a:p>
          <a:p>
            <a:pPr algn="ctr"/>
            <a:r>
              <a:rPr lang="en-GB" dirty="0">
                <a:solidFill>
                  <a:srgbClr val="0070C0"/>
                </a:solidFill>
              </a:rPr>
              <a:t>Raising attainment  happens through quality learning experiences for all students</a:t>
            </a:r>
          </a:p>
          <a:p>
            <a:pPr algn="ctr"/>
            <a:endParaRPr lang="en-GB" dirty="0">
              <a:solidFill>
                <a:schemeClr val="tx2"/>
              </a:solidFill>
            </a:endParaRPr>
          </a:p>
          <a:p>
            <a:pPr algn="ctr"/>
            <a:endParaRPr lang="en-GB" dirty="0">
              <a:solidFill>
                <a:schemeClr val="tx2"/>
              </a:solidFill>
            </a:endParaRPr>
          </a:p>
          <a:p>
            <a:pPr algn="ctr"/>
            <a:r>
              <a:rPr lang="en-GB" dirty="0">
                <a:solidFill>
                  <a:srgbClr val="00B0F0"/>
                </a:solidFill>
              </a:rPr>
              <a:t>Quality learning experiences come from  quality teaching and learning</a:t>
            </a:r>
          </a:p>
          <a:p>
            <a:pPr algn="ctr"/>
            <a:endParaRPr lang="en-GB" dirty="0">
              <a:solidFill>
                <a:schemeClr val="tx2"/>
              </a:solidFill>
            </a:endParaRPr>
          </a:p>
          <a:p>
            <a:pPr algn="ctr"/>
            <a:endParaRPr lang="en-GB" dirty="0">
              <a:solidFill>
                <a:schemeClr val="tx2"/>
              </a:solidFill>
            </a:endParaRPr>
          </a:p>
          <a:p>
            <a:pPr algn="ctr"/>
            <a:r>
              <a:rPr lang="en-GB" dirty="0" err="1">
                <a:solidFill>
                  <a:srgbClr val="FF66FF"/>
                </a:solidFill>
              </a:rPr>
              <a:t>Schleicher</a:t>
            </a:r>
            <a:r>
              <a:rPr lang="en-GB" dirty="0">
                <a:solidFill>
                  <a:srgbClr val="FF66FF"/>
                </a:solidFill>
              </a:rPr>
              <a:t> , OECD </a:t>
            </a:r>
          </a:p>
          <a:p>
            <a:pPr algn="ctr"/>
            <a:r>
              <a:rPr lang="en-GB" dirty="0">
                <a:solidFill>
                  <a:srgbClr val="FF66FF"/>
                </a:solidFill>
                <a:latin typeface="Arial" panose="020B0604020202020204" pitchFamily="34" charset="0"/>
              </a:rPr>
              <a:t>“the quality of a nation’s education system cannot outstrip the quality of its teachers”</a:t>
            </a:r>
          </a:p>
          <a:p>
            <a:pPr algn="ctr"/>
            <a:endParaRPr lang="en-GB" dirty="0">
              <a:solidFill>
                <a:schemeClr val="tx2"/>
              </a:solidFill>
              <a:latin typeface="Arial" panose="020B0604020202020204" pitchFamily="34" charset="0"/>
            </a:endParaRPr>
          </a:p>
          <a:p>
            <a:pPr algn="ctr"/>
            <a:r>
              <a:rPr lang="en-GB" sz="3200" dirty="0">
                <a:solidFill>
                  <a:srgbClr val="7030A0"/>
                </a:solidFill>
                <a:latin typeface="Arial" panose="020B0604020202020204" pitchFamily="34" charset="0"/>
              </a:rPr>
              <a:t>Teacher professionalism and identity</a:t>
            </a:r>
            <a:endParaRPr lang="en-GB" dirty="0">
              <a:solidFill>
                <a:schemeClr val="tx2"/>
              </a:solidFill>
            </a:endParaRPr>
          </a:p>
        </p:txBody>
      </p:sp>
      <p:sp>
        <p:nvSpPr>
          <p:cNvPr id="8" name="Down Arrow 7"/>
          <p:cNvSpPr/>
          <p:nvPr/>
        </p:nvSpPr>
        <p:spPr>
          <a:xfrm>
            <a:off x="7985439" y="1412776"/>
            <a:ext cx="484632" cy="4792090"/>
          </a:xfrm>
          <a:prstGeom prst="downArrow">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45588127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a:hlinkClick r:id="rId2"/>
          </p:cNvPr>
          <p:cNvSpPr/>
          <p:nvPr/>
        </p:nvSpPr>
        <p:spPr>
          <a:xfrm>
            <a:off x="251359" y="2495943"/>
            <a:ext cx="8496944" cy="386114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Date Placeholder 3"/>
          <p:cNvSpPr>
            <a:spLocks noGrp="1"/>
          </p:cNvSpPr>
          <p:nvPr>
            <p:ph type="dt" sz="half" idx="10"/>
          </p:nvPr>
        </p:nvSpPr>
        <p:spPr/>
        <p:txBody>
          <a:bodyPr/>
          <a:lstStyle/>
          <a:p>
            <a:pPr>
              <a:defRPr/>
            </a:pPr>
            <a:r>
              <a:rPr lang="en-US" dirty="0"/>
              <a:t>14 September 2016</a:t>
            </a:r>
            <a:endParaRPr lang="en-GB" dirty="0"/>
          </a:p>
          <a:p>
            <a:pPr>
              <a:defRPr/>
            </a:pPr>
            <a:endParaRPr lang="en-GB" dirty="0"/>
          </a:p>
        </p:txBody>
      </p:sp>
      <p:sp>
        <p:nvSpPr>
          <p:cNvPr id="5" name="Footer Placeholder 4"/>
          <p:cNvSpPr>
            <a:spLocks noGrp="1"/>
          </p:cNvSpPr>
          <p:nvPr>
            <p:ph type="ftr" sz="quarter" idx="11"/>
          </p:nvPr>
        </p:nvSpPr>
        <p:spPr/>
        <p:txBody>
          <a:bodyPr/>
          <a:lstStyle/>
          <a:p>
            <a:pPr>
              <a:defRPr/>
            </a:pPr>
            <a:r>
              <a:rPr lang="en-GB" dirty="0"/>
              <a:t>GTC Scotland</a:t>
            </a:r>
          </a:p>
        </p:txBody>
      </p:sp>
      <p:sp>
        <p:nvSpPr>
          <p:cNvPr id="3" name="Title 2"/>
          <p:cNvSpPr>
            <a:spLocks noGrp="1"/>
          </p:cNvSpPr>
          <p:nvPr>
            <p:ph type="title"/>
          </p:nvPr>
        </p:nvSpPr>
        <p:spPr>
          <a:xfrm>
            <a:off x="251520" y="313962"/>
            <a:ext cx="6984776" cy="594758"/>
          </a:xfrm>
        </p:spPr>
        <p:txBody>
          <a:bodyPr/>
          <a:lstStyle/>
          <a:p>
            <a:pPr lvl="0"/>
            <a:r>
              <a:rPr lang="en-GB" dirty="0">
                <a:solidFill>
                  <a:srgbClr val="00467F"/>
                </a:solidFill>
              </a:rPr>
              <a:t>Practitioner Enquiry</a:t>
            </a:r>
            <a:br>
              <a:rPr lang="en-GB" dirty="0">
                <a:solidFill>
                  <a:srgbClr val="00467F"/>
                </a:solidFill>
              </a:rPr>
            </a:br>
            <a:r>
              <a:rPr lang="en-GB" dirty="0">
                <a:solidFill>
                  <a:srgbClr val="00467F"/>
                </a:solidFill>
                <a:ea typeface="Calibri" pitchFamily="34" charset="0"/>
                <a:cs typeface="Arial" pitchFamily="34" charset="0"/>
              </a:rPr>
              <a:t>How to carry out Practitioner Enquiry?</a:t>
            </a:r>
            <a:br>
              <a:rPr lang="en-GB" dirty="0">
                <a:solidFill>
                  <a:srgbClr val="00467F"/>
                </a:solidFill>
                <a:ea typeface="Calibri" pitchFamily="34" charset="0"/>
                <a:cs typeface="Arial" pitchFamily="34" charset="0"/>
              </a:rPr>
            </a:br>
            <a:endParaRPr lang="en-GB" dirty="0">
              <a:solidFill>
                <a:srgbClr val="00467F"/>
              </a:solidFill>
            </a:endParaRPr>
          </a:p>
        </p:txBody>
      </p:sp>
      <p:graphicFrame>
        <p:nvGraphicFramePr>
          <p:cNvPr id="9" name="Table 8"/>
          <p:cNvGraphicFramePr>
            <a:graphicFrameLocks noGrp="1"/>
          </p:cNvGraphicFramePr>
          <p:nvPr>
            <p:extLst>
              <p:ext uri="{D42A27DB-BD31-4B8C-83A1-F6EECF244321}">
                <p14:modId xmlns:p14="http://schemas.microsoft.com/office/powerpoint/2010/main" val="3868171453"/>
              </p:ext>
            </p:extLst>
          </p:nvPr>
        </p:nvGraphicFramePr>
        <p:xfrm>
          <a:off x="395536" y="2612954"/>
          <a:ext cx="8208590" cy="3627120"/>
        </p:xfrm>
        <a:graphic>
          <a:graphicData uri="http://schemas.openxmlformats.org/drawingml/2006/table">
            <a:tbl>
              <a:tblPr firstCol="1" bandRow="1">
                <a:tableStyleId>{5C22544A-7EE6-4342-B048-85BDC9FD1C3A}</a:tableStyleId>
              </a:tblPr>
              <a:tblGrid>
                <a:gridCol w="2262821">
                  <a:extLst>
                    <a:ext uri="{9D8B030D-6E8A-4147-A177-3AD203B41FA5}">
                      <a16:colId xmlns:a16="http://schemas.microsoft.com/office/drawing/2014/main" xmlns="" val="20000"/>
                    </a:ext>
                  </a:extLst>
                </a:gridCol>
                <a:gridCol w="5945769">
                  <a:extLst>
                    <a:ext uri="{9D8B030D-6E8A-4147-A177-3AD203B41FA5}">
                      <a16:colId xmlns:a16="http://schemas.microsoft.com/office/drawing/2014/main" xmlns="" val="20001"/>
                    </a:ext>
                  </a:extLst>
                </a:gridCol>
              </a:tblGrid>
              <a:tr h="0">
                <a:tc>
                  <a:txBody>
                    <a:bodyPr/>
                    <a:lstStyle/>
                    <a:p>
                      <a:pPr>
                        <a:spcAft>
                          <a:spcPts val="0"/>
                        </a:spcAft>
                      </a:pPr>
                      <a:r>
                        <a:rPr lang="en-GB" sz="1400" dirty="0">
                          <a:effectLst/>
                        </a:rPr>
                        <a:t>What’s the problem?</a:t>
                      </a:r>
                      <a:endParaRPr lang="en-GB" sz="11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just">
                        <a:spcAft>
                          <a:spcPts val="0"/>
                        </a:spcAft>
                      </a:pPr>
                      <a:r>
                        <a:rPr lang="en-GB" sz="1400">
                          <a:effectLst/>
                        </a:rPr>
                        <a:t>Define then redefine your problem – make sure what you think is the issue is the issue!</a:t>
                      </a:r>
                      <a:endParaRPr lang="en-GB" sz="1100">
                        <a:effectLst/>
                      </a:endParaRPr>
                    </a:p>
                    <a:p>
                      <a:pPr algn="just">
                        <a:spcAft>
                          <a:spcPts val="0"/>
                        </a:spcAft>
                      </a:pPr>
                      <a:r>
                        <a:rPr lang="en-GB" sz="1400">
                          <a:effectLst/>
                        </a:rPr>
                        <a:t>How does it fit in?</a:t>
                      </a:r>
                      <a:endParaRPr lang="en-GB" sz="1100">
                        <a:effectLst/>
                      </a:endParaRPr>
                    </a:p>
                    <a:p>
                      <a:pPr algn="just">
                        <a:spcAft>
                          <a:spcPts val="0"/>
                        </a:spcAft>
                      </a:pPr>
                      <a:r>
                        <a:rPr lang="en-GB" sz="1400">
                          <a:effectLst/>
                        </a:rPr>
                        <a:t>How does it relate to local and national curriculum and assessment policies?</a:t>
                      </a:r>
                      <a:endParaRPr lang="en-GB" sz="110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xmlns="" val="10000"/>
                  </a:ext>
                </a:extLst>
              </a:tr>
              <a:tr h="0">
                <a:tc>
                  <a:txBody>
                    <a:bodyPr/>
                    <a:lstStyle/>
                    <a:p>
                      <a:pPr>
                        <a:spcAft>
                          <a:spcPts val="0"/>
                        </a:spcAft>
                      </a:pPr>
                      <a:r>
                        <a:rPr lang="en-GB" sz="1400" dirty="0">
                          <a:effectLst/>
                        </a:rPr>
                        <a:t>What’s already</a:t>
                      </a:r>
                      <a:r>
                        <a:rPr lang="en-GB" sz="1400" baseline="0" dirty="0">
                          <a:effectLst/>
                        </a:rPr>
                        <a:t> </a:t>
                      </a:r>
                      <a:r>
                        <a:rPr lang="en-GB" sz="1400" dirty="0">
                          <a:effectLst/>
                        </a:rPr>
                        <a:t>known?</a:t>
                      </a:r>
                      <a:endParaRPr lang="en-GB" sz="11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just">
                        <a:spcAft>
                          <a:spcPts val="0"/>
                        </a:spcAft>
                      </a:pPr>
                      <a:r>
                        <a:rPr lang="en-GB" sz="1400" dirty="0">
                          <a:effectLst/>
                        </a:rPr>
                        <a:t>Using Education Source - EBSCO – literature review</a:t>
                      </a:r>
                      <a:endParaRPr lang="en-GB" sz="1100" dirty="0">
                        <a:effectLst/>
                      </a:endParaRPr>
                    </a:p>
                    <a:p>
                      <a:pPr algn="just">
                        <a:spcAft>
                          <a:spcPts val="0"/>
                        </a:spcAft>
                      </a:pPr>
                      <a:r>
                        <a:rPr lang="en-GB" sz="1400" dirty="0">
                          <a:effectLst/>
                        </a:rPr>
                        <a:t>How will you tackle it?</a:t>
                      </a:r>
                      <a:endParaRPr lang="en-GB" sz="1100" dirty="0">
                        <a:effectLst/>
                      </a:endParaRPr>
                    </a:p>
                    <a:p>
                      <a:pPr algn="just">
                        <a:spcAft>
                          <a:spcPts val="0"/>
                        </a:spcAft>
                      </a:pPr>
                      <a:r>
                        <a:rPr lang="en-GB" sz="1400" dirty="0">
                          <a:effectLst/>
                        </a:rPr>
                        <a:t>What are we actually going to do?</a:t>
                      </a:r>
                      <a:endParaRPr lang="en-GB" sz="11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xmlns="" val="10001"/>
                  </a:ext>
                </a:extLst>
              </a:tr>
              <a:tr h="0">
                <a:tc>
                  <a:txBody>
                    <a:bodyPr/>
                    <a:lstStyle/>
                    <a:p>
                      <a:pPr>
                        <a:spcAft>
                          <a:spcPts val="0"/>
                        </a:spcAft>
                      </a:pPr>
                      <a:r>
                        <a:rPr lang="en-GB" sz="1400">
                          <a:effectLst/>
                        </a:rPr>
                        <a:t>How will you know what happened?</a:t>
                      </a:r>
                      <a:endParaRPr lang="en-GB" sz="110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just">
                        <a:spcAft>
                          <a:spcPts val="0"/>
                        </a:spcAft>
                      </a:pPr>
                      <a:r>
                        <a:rPr lang="en-GB" sz="1400">
                          <a:effectLst/>
                        </a:rPr>
                        <a:t>How do you measure a change?</a:t>
                      </a:r>
                      <a:endParaRPr lang="en-GB" sz="1100">
                        <a:effectLst/>
                      </a:endParaRPr>
                    </a:p>
                    <a:p>
                      <a:pPr algn="just">
                        <a:spcAft>
                          <a:spcPts val="0"/>
                        </a:spcAft>
                      </a:pPr>
                      <a:r>
                        <a:rPr lang="en-GB" sz="1400">
                          <a:effectLst/>
                        </a:rPr>
                        <a:t>What’s the plan?</a:t>
                      </a:r>
                      <a:endParaRPr lang="en-GB" sz="1100">
                        <a:effectLst/>
                      </a:endParaRPr>
                    </a:p>
                    <a:p>
                      <a:pPr algn="just">
                        <a:spcAft>
                          <a:spcPts val="0"/>
                        </a:spcAft>
                      </a:pPr>
                      <a:r>
                        <a:rPr lang="en-GB" sz="1400">
                          <a:effectLst/>
                        </a:rPr>
                        <a:t>What’s the situation now?</a:t>
                      </a:r>
                      <a:endParaRPr lang="en-GB" sz="1100">
                        <a:effectLst/>
                      </a:endParaRPr>
                    </a:p>
                    <a:p>
                      <a:pPr algn="just">
                        <a:spcAft>
                          <a:spcPts val="0"/>
                        </a:spcAft>
                      </a:pPr>
                      <a:r>
                        <a:rPr lang="en-GB" sz="1400">
                          <a:effectLst/>
                        </a:rPr>
                        <a:t>Implement the idea</a:t>
                      </a:r>
                      <a:endParaRPr lang="en-GB" sz="110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xmlns="" val="10002"/>
                  </a:ext>
                </a:extLst>
              </a:tr>
              <a:tr h="0">
                <a:tc>
                  <a:txBody>
                    <a:bodyPr/>
                    <a:lstStyle/>
                    <a:p>
                      <a:pPr>
                        <a:spcAft>
                          <a:spcPts val="0"/>
                        </a:spcAft>
                      </a:pPr>
                      <a:r>
                        <a:rPr lang="en-GB" sz="1400">
                          <a:effectLst/>
                        </a:rPr>
                        <a:t>What happened?</a:t>
                      </a:r>
                      <a:endParaRPr lang="en-GB" sz="110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just">
                        <a:spcAft>
                          <a:spcPts val="0"/>
                        </a:spcAft>
                      </a:pPr>
                      <a:r>
                        <a:rPr lang="en-GB" sz="1400">
                          <a:effectLst/>
                        </a:rPr>
                        <a:t>What data did you collect? </a:t>
                      </a:r>
                      <a:endParaRPr lang="en-GB" sz="1100">
                        <a:effectLst/>
                      </a:endParaRPr>
                    </a:p>
                    <a:p>
                      <a:pPr algn="just">
                        <a:spcAft>
                          <a:spcPts val="0"/>
                        </a:spcAft>
                      </a:pPr>
                      <a:r>
                        <a:rPr lang="en-GB" sz="1400">
                          <a:effectLst/>
                        </a:rPr>
                        <a:t>What does that tell you?</a:t>
                      </a:r>
                      <a:endParaRPr lang="en-GB" sz="110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xmlns="" val="10003"/>
                  </a:ext>
                </a:extLst>
              </a:tr>
              <a:tr h="0">
                <a:tc>
                  <a:txBody>
                    <a:bodyPr/>
                    <a:lstStyle/>
                    <a:p>
                      <a:pPr>
                        <a:spcAft>
                          <a:spcPts val="0"/>
                        </a:spcAft>
                      </a:pPr>
                      <a:r>
                        <a:rPr lang="en-GB" sz="1400">
                          <a:effectLst/>
                        </a:rPr>
                        <a:t>What have you learnt?</a:t>
                      </a:r>
                      <a:endParaRPr lang="en-GB" sz="110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just">
                        <a:spcAft>
                          <a:spcPts val="0"/>
                        </a:spcAft>
                      </a:pPr>
                      <a:r>
                        <a:rPr lang="en-GB" sz="1400">
                          <a:effectLst/>
                        </a:rPr>
                        <a:t>How are you going to change your practice?</a:t>
                      </a:r>
                      <a:endParaRPr lang="en-GB" sz="1100">
                        <a:effectLst/>
                      </a:endParaRPr>
                    </a:p>
                    <a:p>
                      <a:pPr algn="just">
                        <a:spcAft>
                          <a:spcPts val="0"/>
                        </a:spcAft>
                      </a:pPr>
                      <a:r>
                        <a:rPr lang="en-GB" sz="1400">
                          <a:effectLst/>
                        </a:rPr>
                        <a:t> </a:t>
                      </a:r>
                      <a:endParaRPr lang="en-GB" sz="110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xmlns="" val="10004"/>
                  </a:ext>
                </a:extLst>
              </a:tr>
              <a:tr h="0">
                <a:tc>
                  <a:txBody>
                    <a:bodyPr/>
                    <a:lstStyle/>
                    <a:p>
                      <a:pPr>
                        <a:spcAft>
                          <a:spcPts val="0"/>
                        </a:spcAft>
                      </a:pPr>
                      <a:r>
                        <a:rPr lang="en-GB" sz="1400" dirty="0">
                          <a:effectLst/>
                        </a:rPr>
                        <a:t>How will you share?</a:t>
                      </a:r>
                      <a:endParaRPr lang="en-GB" sz="11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just">
                        <a:spcAft>
                          <a:spcPts val="0"/>
                        </a:spcAft>
                      </a:pPr>
                      <a:r>
                        <a:rPr lang="en-GB" sz="1400" dirty="0">
                          <a:effectLst/>
                        </a:rPr>
                        <a:t>Who needs to know/Would like to know?/Can also learn from your enquiry?</a:t>
                      </a:r>
                      <a:endParaRPr lang="en-GB" sz="1100" dirty="0">
                        <a:effectLst/>
                      </a:endParaRPr>
                    </a:p>
                    <a:p>
                      <a:pPr algn="just">
                        <a:spcAft>
                          <a:spcPts val="0"/>
                        </a:spcAft>
                      </a:pPr>
                      <a:r>
                        <a:rPr lang="en-GB" sz="1400" dirty="0">
                          <a:effectLst/>
                        </a:rPr>
                        <a:t> </a:t>
                      </a:r>
                      <a:endParaRPr lang="en-GB" sz="11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xmlns="" val="10005"/>
                  </a:ext>
                </a:extLst>
              </a:tr>
            </a:tbl>
          </a:graphicData>
        </a:graphic>
      </p:graphicFrame>
      <p:sp>
        <p:nvSpPr>
          <p:cNvPr id="2" name="TextBox 1"/>
          <p:cNvSpPr txBox="1"/>
          <p:nvPr/>
        </p:nvSpPr>
        <p:spPr>
          <a:xfrm>
            <a:off x="253590" y="1246954"/>
            <a:ext cx="7054714" cy="1200329"/>
          </a:xfrm>
          <a:prstGeom prst="rect">
            <a:avLst/>
          </a:prstGeom>
          <a:noFill/>
        </p:spPr>
        <p:txBody>
          <a:bodyPr wrap="square" rtlCol="0">
            <a:spAutoFit/>
          </a:bodyPr>
          <a:lstStyle/>
          <a:p>
            <a:r>
              <a:rPr lang="en-GB" dirty="0">
                <a:solidFill>
                  <a:srgbClr val="00467F"/>
                </a:solidFill>
              </a:rPr>
              <a:t>Enquiry Framework </a:t>
            </a:r>
          </a:p>
          <a:p>
            <a:r>
              <a:rPr lang="en-GB" dirty="0">
                <a:solidFill>
                  <a:srgbClr val="00467F"/>
                </a:solidFill>
              </a:rPr>
              <a:t>This is a framework developed by </a:t>
            </a:r>
            <a:r>
              <a:rPr lang="en-GB" i="1" dirty="0">
                <a:solidFill>
                  <a:srgbClr val="00467F"/>
                </a:solidFill>
              </a:rPr>
              <a:t>Fearghal Kelly (Biology teacher/Pedagoo.org. creator)</a:t>
            </a:r>
            <a:r>
              <a:rPr lang="en-GB" dirty="0">
                <a:solidFill>
                  <a:srgbClr val="00467F"/>
                </a:solidFill>
              </a:rPr>
              <a:t> </a:t>
            </a:r>
          </a:p>
          <a:p>
            <a:r>
              <a:rPr lang="en-GB" dirty="0">
                <a:solidFill>
                  <a:srgbClr val="00467F"/>
                </a:solidFill>
              </a:rPr>
              <a:t>Below is a simplified version, click </a:t>
            </a:r>
            <a:r>
              <a:rPr lang="en-GB" dirty="0">
                <a:solidFill>
                  <a:srgbClr val="00467F"/>
                </a:solidFill>
                <a:hlinkClick r:id="rId3"/>
              </a:rPr>
              <a:t>here</a:t>
            </a:r>
            <a:r>
              <a:rPr lang="en-GB" dirty="0">
                <a:solidFill>
                  <a:srgbClr val="00467F"/>
                </a:solidFill>
              </a:rPr>
              <a:t> for the full version.</a:t>
            </a:r>
            <a:endParaRPr lang="en-US" dirty="0">
              <a:solidFill>
                <a:srgbClr val="00467F"/>
              </a:solidFill>
            </a:endParaRPr>
          </a:p>
        </p:txBody>
      </p:sp>
    </p:spTree>
    <p:extLst>
      <p:ext uri="{BB962C8B-B14F-4D97-AF65-F5344CB8AC3E}">
        <p14:creationId xmlns:p14="http://schemas.microsoft.com/office/powerpoint/2010/main" val="120614646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pPr>
              <a:defRPr/>
            </a:pPr>
            <a:r>
              <a:rPr lang="en-US" dirty="0"/>
              <a:t>14 September 2016</a:t>
            </a:r>
            <a:endParaRPr lang="en-GB" dirty="0"/>
          </a:p>
          <a:p>
            <a:pPr>
              <a:defRPr/>
            </a:pPr>
            <a:endParaRPr lang="en-GB" dirty="0"/>
          </a:p>
        </p:txBody>
      </p:sp>
      <p:sp>
        <p:nvSpPr>
          <p:cNvPr id="5" name="Footer Placeholder 4"/>
          <p:cNvSpPr>
            <a:spLocks noGrp="1"/>
          </p:cNvSpPr>
          <p:nvPr>
            <p:ph type="ftr" sz="quarter" idx="11"/>
          </p:nvPr>
        </p:nvSpPr>
        <p:spPr/>
        <p:txBody>
          <a:bodyPr/>
          <a:lstStyle/>
          <a:p>
            <a:pPr>
              <a:defRPr/>
            </a:pPr>
            <a:r>
              <a:rPr lang="en-GB" dirty="0"/>
              <a:t>GTC Scotland</a:t>
            </a:r>
          </a:p>
        </p:txBody>
      </p:sp>
      <p:sp>
        <p:nvSpPr>
          <p:cNvPr id="8" name="Rectangle 5"/>
          <p:cNvSpPr>
            <a:spLocks noGrp="1" noChangeArrowheads="1"/>
          </p:cNvSpPr>
          <p:nvPr>
            <p:ph idx="1"/>
          </p:nvPr>
        </p:nvSpPr>
        <p:spPr bwMode="auto">
          <a:xfrm>
            <a:off x="251520" y="1329730"/>
            <a:ext cx="8460432" cy="353943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GB" sz="2800" b="0" i="0" u="none" strike="noStrike" cap="none" normalizeH="0" baseline="0" dirty="0">
                <a:ln>
                  <a:noFill/>
                </a:ln>
                <a:solidFill>
                  <a:srgbClr val="0070C0"/>
                </a:solidFill>
                <a:effectLst/>
                <a:latin typeface="+mn-lt"/>
                <a:ea typeface="Calibri" pitchFamily="34" charset="0"/>
                <a:cs typeface="Arial" pitchFamily="34" charset="0"/>
              </a:rPr>
              <a:t>Action Research</a:t>
            </a:r>
          </a:p>
          <a:p>
            <a:pPr marL="0" lvl="0" indent="0" eaLnBrk="0" hangingPunct="0">
              <a:spcBef>
                <a:spcPct val="0"/>
              </a:spcBef>
              <a:buClrTx/>
              <a:buSzTx/>
              <a:buNone/>
            </a:pPr>
            <a:r>
              <a:rPr lang="en-GB" sz="2800" dirty="0"/>
              <a:t>Action research can be defined as research carried out within your practice to improve pedagogy to support student attainment </a:t>
            </a:r>
          </a:p>
          <a:p>
            <a:pPr marL="0" lvl="0" indent="0" eaLnBrk="0" hangingPunct="0">
              <a:spcBef>
                <a:spcPct val="0"/>
              </a:spcBef>
              <a:buClrTx/>
              <a:buSzTx/>
              <a:buNone/>
            </a:pPr>
            <a:r>
              <a:rPr lang="en-GB" sz="2800" dirty="0"/>
              <a:t>and achievement.</a:t>
            </a:r>
          </a:p>
          <a:p>
            <a:pPr marL="0" indent="0" eaLnBrk="0" hangingPunct="0">
              <a:spcBef>
                <a:spcPct val="0"/>
              </a:spcBef>
              <a:buClrTx/>
              <a:buSzTx/>
              <a:buNone/>
            </a:pPr>
            <a:r>
              <a:rPr lang="en-GB" sz="2800" dirty="0"/>
              <a:t>Click </a:t>
            </a:r>
            <a:r>
              <a:rPr lang="en-GB" sz="2800" dirty="0">
                <a:hlinkClick r:id="rId2"/>
              </a:rPr>
              <a:t>here</a:t>
            </a:r>
            <a:r>
              <a:rPr lang="en-GB" sz="2800" dirty="0"/>
              <a:t> </a:t>
            </a:r>
          </a:p>
          <a:p>
            <a:pPr marL="0" indent="0" eaLnBrk="0" hangingPunct="0">
              <a:spcBef>
                <a:spcPct val="0"/>
              </a:spcBef>
              <a:buClrTx/>
              <a:buSzTx/>
              <a:buNone/>
            </a:pPr>
            <a:r>
              <a:rPr lang="en-GB" sz="2800" dirty="0"/>
              <a:t>for more details</a:t>
            </a:r>
            <a:endParaRPr lang="en-GB" sz="2800" dirty="0">
              <a:solidFill>
                <a:schemeClr val="tx2">
                  <a:lumMod val="40000"/>
                  <a:lumOff val="60000"/>
                </a:schemeClr>
              </a:solidFill>
              <a:ea typeface="Calibri" pitchFamily="34" charset="0"/>
              <a:cs typeface="Arial" pitchFamily="34" charset="0"/>
            </a:endParaRPr>
          </a:p>
          <a:p>
            <a:pPr marL="0" lvl="0" indent="0" eaLnBrk="0" hangingPunct="0">
              <a:spcBef>
                <a:spcPct val="0"/>
              </a:spcBef>
              <a:buClrTx/>
              <a:buSzTx/>
              <a:buNone/>
            </a:pPr>
            <a:endParaRPr kumimoji="0" lang="en-GB" sz="2800" b="0" i="0" u="none" strike="noStrike" cap="none" normalizeH="0" baseline="0" dirty="0">
              <a:ln>
                <a:noFill/>
              </a:ln>
              <a:solidFill>
                <a:srgbClr val="0070C0"/>
              </a:solidFill>
              <a:effectLst/>
              <a:latin typeface="+mn-lt"/>
              <a:ea typeface="Calibri" pitchFamily="34" charset="0"/>
              <a:cs typeface="Arial" pitchFamily="34" charset="0"/>
            </a:endParaRPr>
          </a:p>
        </p:txBody>
      </p:sp>
      <p:grpSp>
        <p:nvGrpSpPr>
          <p:cNvPr id="9" name="Group 8"/>
          <p:cNvGrpSpPr/>
          <p:nvPr/>
        </p:nvGrpSpPr>
        <p:grpSpPr>
          <a:xfrm>
            <a:off x="2375248" y="2612257"/>
            <a:ext cx="6336704" cy="4104456"/>
            <a:chOff x="740456" y="675896"/>
            <a:chExt cx="5486400" cy="3200400"/>
          </a:xfrm>
        </p:grpSpPr>
        <p:graphicFrame>
          <p:nvGraphicFramePr>
            <p:cNvPr id="10" name="Diagram 9"/>
            <p:cNvGraphicFramePr/>
            <p:nvPr>
              <p:extLst>
                <p:ext uri="{D42A27DB-BD31-4B8C-83A1-F6EECF244321}">
                  <p14:modId xmlns:p14="http://schemas.microsoft.com/office/powerpoint/2010/main" val="2398273642"/>
                </p:ext>
              </p:extLst>
            </p:nvPr>
          </p:nvGraphicFramePr>
          <p:xfrm>
            <a:off x="740456" y="675896"/>
            <a:ext cx="5486400" cy="32004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1" name="Text Box 2"/>
            <p:cNvSpPr txBox="1">
              <a:spLocks noChangeArrowheads="1"/>
            </p:cNvSpPr>
            <p:nvPr/>
          </p:nvSpPr>
          <p:spPr bwMode="auto">
            <a:xfrm>
              <a:off x="2670179" y="1888044"/>
              <a:ext cx="1699134" cy="996438"/>
            </a:xfrm>
            <a:prstGeom prst="rect">
              <a:avLst/>
            </a:prstGeom>
            <a:ln>
              <a:headEnd/>
              <a:tailEnd/>
            </a:ln>
          </p:spPr>
          <p:style>
            <a:lnRef idx="1">
              <a:schemeClr val="accent1"/>
            </a:lnRef>
            <a:fillRef idx="3">
              <a:schemeClr val="accent1"/>
            </a:fillRef>
            <a:effectRef idx="2">
              <a:schemeClr val="accent1"/>
            </a:effectRef>
            <a:fontRef idx="minor">
              <a:schemeClr val="lt1"/>
            </a:fontRef>
          </p:style>
          <p:txBody>
            <a:bodyPr rot="0" vert="horz" wrap="square" lIns="91440" tIns="45720" rIns="91440" bIns="45720" anchor="t" anchorCtr="0">
              <a:spAutoFit/>
            </a:bodyPr>
            <a:lstStyle/>
            <a:p>
              <a:pPr algn="ctr">
                <a:lnSpc>
                  <a:spcPct val="107000"/>
                </a:lnSpc>
                <a:spcAft>
                  <a:spcPts val="800"/>
                </a:spcAft>
              </a:pPr>
              <a:r>
                <a:rPr lang="en-GB" sz="3600" dirty="0">
                  <a:effectLst/>
                  <a:latin typeface="Calibri" panose="020F0502020204030204" pitchFamily="34" charset="0"/>
                  <a:ea typeface="Calibri" panose="020F0502020204030204" pitchFamily="34" charset="0"/>
                  <a:cs typeface="Times New Roman" panose="02020603050405020304" pitchFamily="18" charset="0"/>
                </a:rPr>
                <a:t>Action Research</a:t>
              </a:r>
            </a:p>
          </p:txBody>
        </p:sp>
      </p:grpSp>
      <p:sp>
        <p:nvSpPr>
          <p:cNvPr id="12" name="Title 2"/>
          <p:cNvSpPr>
            <a:spLocks noGrp="1"/>
          </p:cNvSpPr>
          <p:nvPr>
            <p:ph type="title"/>
          </p:nvPr>
        </p:nvSpPr>
        <p:spPr>
          <a:xfrm>
            <a:off x="251520" y="313962"/>
            <a:ext cx="6984776" cy="594758"/>
          </a:xfrm>
        </p:spPr>
        <p:txBody>
          <a:bodyPr/>
          <a:lstStyle/>
          <a:p>
            <a:pPr lvl="0"/>
            <a:r>
              <a:rPr lang="en-GB" dirty="0">
                <a:solidFill>
                  <a:srgbClr val="00467F"/>
                </a:solidFill>
              </a:rPr>
              <a:t>Practitioner Enquiry</a:t>
            </a:r>
            <a:br>
              <a:rPr lang="en-GB" dirty="0">
                <a:solidFill>
                  <a:srgbClr val="00467F"/>
                </a:solidFill>
              </a:rPr>
            </a:br>
            <a:r>
              <a:rPr lang="en-GB" dirty="0">
                <a:solidFill>
                  <a:srgbClr val="00467F"/>
                </a:solidFill>
                <a:ea typeface="Calibri" pitchFamily="34" charset="0"/>
                <a:cs typeface="Arial" pitchFamily="34" charset="0"/>
              </a:rPr>
              <a:t>How to carry out Practitioner Enquiry</a:t>
            </a:r>
            <a:endParaRPr lang="en-GB" dirty="0">
              <a:solidFill>
                <a:srgbClr val="00467F"/>
              </a:solidFill>
            </a:endParaRPr>
          </a:p>
        </p:txBody>
      </p:sp>
    </p:spTree>
    <p:extLst>
      <p:ext uri="{BB962C8B-B14F-4D97-AF65-F5344CB8AC3E}">
        <p14:creationId xmlns:p14="http://schemas.microsoft.com/office/powerpoint/2010/main" val="97883815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Date Placeholder 1"/>
          <p:cNvSpPr>
            <a:spLocks noGrp="1"/>
          </p:cNvSpPr>
          <p:nvPr>
            <p:ph type="dt" sz="half" idx="10"/>
          </p:nvPr>
        </p:nvSpPr>
        <p:spPr>
          <a:xfrm>
            <a:off x="6553200" y="6453336"/>
            <a:ext cx="2267272" cy="263377"/>
          </a:xfrm>
        </p:spPr>
        <p:txBody>
          <a:bodyPr/>
          <a:lstStyle/>
          <a:p>
            <a:pPr>
              <a:defRPr/>
            </a:pPr>
            <a:fld id="{0735B6D9-3840-411E-9DCB-4CD9ECAE1736}" type="datetime3">
              <a:rPr lang="en-US" smtClean="0"/>
              <a:t>14 September 2016</a:t>
            </a:fld>
            <a:endParaRPr lang="en-GB" dirty="0"/>
          </a:p>
        </p:txBody>
      </p:sp>
      <p:sp>
        <p:nvSpPr>
          <p:cNvPr id="29" name="Footer Placeholder 2"/>
          <p:cNvSpPr>
            <a:spLocks noGrp="1"/>
          </p:cNvSpPr>
          <p:nvPr>
            <p:ph type="ftr" sz="quarter" idx="11"/>
          </p:nvPr>
        </p:nvSpPr>
        <p:spPr>
          <a:xfrm>
            <a:off x="251520" y="6453336"/>
            <a:ext cx="2967608" cy="263376"/>
          </a:xfrm>
        </p:spPr>
        <p:txBody>
          <a:bodyPr/>
          <a:lstStyle/>
          <a:p>
            <a:pPr>
              <a:defRPr/>
            </a:pPr>
            <a:r>
              <a:rPr lang="en-GB"/>
              <a:t>GTC Scotland</a:t>
            </a:r>
            <a:endParaRPr lang="en-GB" dirty="0"/>
          </a:p>
        </p:txBody>
      </p:sp>
      <p:sp>
        <p:nvSpPr>
          <p:cNvPr id="30" name="Content Placeholder 3"/>
          <p:cNvSpPr>
            <a:spLocks noGrp="1"/>
          </p:cNvSpPr>
          <p:nvPr>
            <p:ph idx="1"/>
          </p:nvPr>
        </p:nvSpPr>
        <p:spPr>
          <a:xfrm>
            <a:off x="251520" y="1628800"/>
            <a:ext cx="8568952" cy="4680520"/>
          </a:xfrm>
        </p:spPr>
        <p:txBody>
          <a:bodyPr/>
          <a:lstStyle/>
          <a:p>
            <a:endParaRPr lang="en-GB"/>
          </a:p>
        </p:txBody>
      </p:sp>
      <p:sp>
        <p:nvSpPr>
          <p:cNvPr id="31" name="Title 4"/>
          <p:cNvSpPr>
            <a:spLocks noGrp="1"/>
          </p:cNvSpPr>
          <p:nvPr>
            <p:ph type="title"/>
          </p:nvPr>
        </p:nvSpPr>
        <p:spPr>
          <a:xfrm>
            <a:off x="251520" y="313962"/>
            <a:ext cx="6984776" cy="901484"/>
          </a:xfrm>
        </p:spPr>
        <p:txBody>
          <a:bodyPr/>
          <a:lstStyle/>
          <a:p>
            <a:endParaRPr lang="en-GB"/>
          </a:p>
        </p:txBody>
      </p:sp>
      <p:sp>
        <p:nvSpPr>
          <p:cNvPr id="32" name="Title 1"/>
          <p:cNvSpPr txBox="1">
            <a:spLocks/>
          </p:cNvSpPr>
          <p:nvPr/>
        </p:nvSpPr>
        <p:spPr>
          <a:xfrm>
            <a:off x="1476375" y="260350"/>
            <a:ext cx="7343775" cy="720725"/>
          </a:xfrm>
          <a:prstGeom prst="rect">
            <a:avLst/>
          </a:prstGeom>
        </p:spPr>
        <p:txBody>
          <a:bodyPr/>
          <a:lstStyle>
            <a:lvl1pPr algn="ctr" rtl="0" eaLnBrk="1" fontAlgn="base" hangingPunct="1">
              <a:spcBef>
                <a:spcPct val="0"/>
              </a:spcBef>
              <a:spcAft>
                <a:spcPct val="0"/>
              </a:spcAft>
              <a:defRPr sz="2800" b="1" kern="1200" cap="none" spc="200" baseline="0">
                <a:solidFill>
                  <a:schemeClr val="accent1"/>
                </a:solidFill>
                <a:latin typeface="+mn-lt"/>
                <a:ea typeface="+mj-ea"/>
                <a:cs typeface="+mj-cs"/>
              </a:defRPr>
            </a:lvl1pPr>
            <a:lvl2pPr algn="l" rtl="0" eaLnBrk="1" fontAlgn="base" hangingPunct="1">
              <a:spcBef>
                <a:spcPct val="0"/>
              </a:spcBef>
              <a:spcAft>
                <a:spcPct val="0"/>
              </a:spcAft>
              <a:defRPr sz="2000">
                <a:solidFill>
                  <a:schemeClr val="accent2"/>
                </a:solidFill>
                <a:latin typeface="Calibri" pitchFamily="34" charset="0"/>
              </a:defRPr>
            </a:lvl2pPr>
            <a:lvl3pPr algn="l" rtl="0" eaLnBrk="1" fontAlgn="base" hangingPunct="1">
              <a:spcBef>
                <a:spcPct val="0"/>
              </a:spcBef>
              <a:spcAft>
                <a:spcPct val="0"/>
              </a:spcAft>
              <a:defRPr sz="2000">
                <a:solidFill>
                  <a:schemeClr val="accent2"/>
                </a:solidFill>
                <a:latin typeface="Calibri" pitchFamily="34" charset="0"/>
              </a:defRPr>
            </a:lvl3pPr>
            <a:lvl4pPr algn="l" rtl="0" eaLnBrk="1" fontAlgn="base" hangingPunct="1">
              <a:spcBef>
                <a:spcPct val="0"/>
              </a:spcBef>
              <a:spcAft>
                <a:spcPct val="0"/>
              </a:spcAft>
              <a:defRPr sz="2000">
                <a:solidFill>
                  <a:schemeClr val="accent2"/>
                </a:solidFill>
                <a:latin typeface="Calibri" pitchFamily="34" charset="0"/>
              </a:defRPr>
            </a:lvl4pPr>
            <a:lvl5pPr algn="l" rtl="0" eaLnBrk="1" fontAlgn="base" hangingPunct="1">
              <a:spcBef>
                <a:spcPct val="0"/>
              </a:spcBef>
              <a:spcAft>
                <a:spcPct val="0"/>
              </a:spcAft>
              <a:defRPr sz="2000">
                <a:solidFill>
                  <a:schemeClr val="accent2"/>
                </a:solidFill>
                <a:latin typeface="Calibri" pitchFamily="34" charset="0"/>
              </a:defRPr>
            </a:lvl5pPr>
            <a:lvl6pPr marL="457200" algn="l" rtl="0" eaLnBrk="1" fontAlgn="base" hangingPunct="1">
              <a:spcBef>
                <a:spcPct val="0"/>
              </a:spcBef>
              <a:spcAft>
                <a:spcPct val="0"/>
              </a:spcAft>
              <a:defRPr sz="2000">
                <a:solidFill>
                  <a:schemeClr val="accent2"/>
                </a:solidFill>
                <a:latin typeface="Calibri" pitchFamily="34" charset="0"/>
              </a:defRPr>
            </a:lvl6pPr>
            <a:lvl7pPr marL="914400" algn="l" rtl="0" eaLnBrk="1" fontAlgn="base" hangingPunct="1">
              <a:spcBef>
                <a:spcPct val="0"/>
              </a:spcBef>
              <a:spcAft>
                <a:spcPct val="0"/>
              </a:spcAft>
              <a:defRPr sz="2000">
                <a:solidFill>
                  <a:schemeClr val="accent2"/>
                </a:solidFill>
                <a:latin typeface="Calibri" pitchFamily="34" charset="0"/>
              </a:defRPr>
            </a:lvl7pPr>
            <a:lvl8pPr marL="1371600" algn="l" rtl="0" eaLnBrk="1" fontAlgn="base" hangingPunct="1">
              <a:spcBef>
                <a:spcPct val="0"/>
              </a:spcBef>
              <a:spcAft>
                <a:spcPct val="0"/>
              </a:spcAft>
              <a:defRPr sz="2000">
                <a:solidFill>
                  <a:schemeClr val="accent2"/>
                </a:solidFill>
                <a:latin typeface="Calibri" pitchFamily="34" charset="0"/>
              </a:defRPr>
            </a:lvl8pPr>
            <a:lvl9pPr marL="1828800" algn="l" rtl="0" eaLnBrk="1" fontAlgn="base" hangingPunct="1">
              <a:spcBef>
                <a:spcPct val="0"/>
              </a:spcBef>
              <a:spcAft>
                <a:spcPct val="0"/>
              </a:spcAft>
              <a:defRPr sz="2000">
                <a:solidFill>
                  <a:schemeClr val="accent2"/>
                </a:solidFill>
                <a:latin typeface="Calibri" pitchFamily="34" charset="0"/>
              </a:defRPr>
            </a:lvl9pPr>
          </a:lstStyle>
          <a:p>
            <a:r>
              <a:rPr lang="en-GB" sz="3200"/>
              <a:t>Practitioner Enquiry</a:t>
            </a:r>
            <a:endParaRPr lang="en-GB" sz="3200" dirty="0"/>
          </a:p>
        </p:txBody>
      </p:sp>
      <p:sp>
        <p:nvSpPr>
          <p:cNvPr id="33" name="Rectangle 32"/>
          <p:cNvSpPr/>
          <p:nvPr/>
        </p:nvSpPr>
        <p:spPr>
          <a:xfrm>
            <a:off x="-36512" y="0"/>
            <a:ext cx="9144000" cy="6885384"/>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34" name="Diagram 1"/>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17694" y="800708"/>
            <a:ext cx="5508612" cy="5256584"/>
          </a:xfrm>
          <a:prstGeom prst="rect">
            <a:avLst/>
          </a:prstGeom>
          <a:noFill/>
          <a:extLst>
            <a:ext uri="{909E8E84-426E-40DD-AFC4-6F175D3DCCD1}">
              <a14:hiddenFill xmlns:a14="http://schemas.microsoft.com/office/drawing/2010/main">
                <a:solidFill>
                  <a:srgbClr val="FFFFFF"/>
                </a:solidFill>
              </a14:hiddenFill>
            </a:ext>
          </a:extLst>
        </p:spPr>
      </p:pic>
      <p:pic>
        <p:nvPicPr>
          <p:cNvPr id="35" name="Picture 34"/>
          <p:cNvPicPr>
            <a:picLocks noChangeAspect="1"/>
          </p:cNvPicPr>
          <p:nvPr/>
        </p:nvPicPr>
        <p:blipFill>
          <a:blip r:embed="rId3"/>
          <a:stretch>
            <a:fillRect/>
          </a:stretch>
        </p:blipFill>
        <p:spPr>
          <a:xfrm>
            <a:off x="395536" y="548680"/>
            <a:ext cx="3318869" cy="6066387"/>
          </a:xfrm>
          <a:prstGeom prst="rect">
            <a:avLst/>
          </a:prstGeom>
        </p:spPr>
      </p:pic>
      <p:pic>
        <p:nvPicPr>
          <p:cNvPr id="36" name="Picture 35"/>
          <p:cNvPicPr>
            <a:picLocks noChangeAspect="1"/>
          </p:cNvPicPr>
          <p:nvPr/>
        </p:nvPicPr>
        <p:blipFill>
          <a:blip r:embed="rId4"/>
          <a:stretch>
            <a:fillRect/>
          </a:stretch>
        </p:blipFill>
        <p:spPr>
          <a:xfrm>
            <a:off x="5501110" y="446239"/>
            <a:ext cx="3463378" cy="6137669"/>
          </a:xfrm>
          <a:prstGeom prst="rect">
            <a:avLst/>
          </a:prstGeom>
        </p:spPr>
      </p:pic>
      <p:sp>
        <p:nvSpPr>
          <p:cNvPr id="37" name="Text Box 2"/>
          <p:cNvSpPr txBox="1">
            <a:spLocks noChangeArrowheads="1"/>
          </p:cNvSpPr>
          <p:nvPr/>
        </p:nvSpPr>
        <p:spPr bwMode="auto">
          <a:xfrm>
            <a:off x="3059832" y="2784830"/>
            <a:ext cx="3098081" cy="1569660"/>
          </a:xfrm>
          <a:prstGeom prst="rect">
            <a:avLst/>
          </a:prstGeom>
          <a:solidFill>
            <a:srgbClr val="92D050"/>
          </a:solidFill>
          <a:ln w="9525">
            <a:solidFill>
              <a:srgbClr val="92D050"/>
            </a:solidFill>
            <a:miter lim="800000"/>
            <a:headEnd/>
            <a:tailEnd/>
          </a:ln>
        </p:spPr>
        <p:txBody>
          <a:bodyPr vert="horz" wrap="square" lIns="91440" tIns="45720" rIns="91440" bIns="45720" numCol="1" anchor="t"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ts val="800"/>
              </a:spcAft>
              <a:buClrTx/>
              <a:buSzTx/>
              <a:buFontTx/>
              <a:buNone/>
              <a:tabLst/>
            </a:pPr>
            <a:r>
              <a:rPr kumimoji="0" lang="en-GB" altLang="en-US" sz="4800" b="0" i="0" u="none" strike="noStrike" cap="none" normalizeH="0" baseline="0">
                <a:ln>
                  <a:noFill/>
                </a:ln>
                <a:solidFill>
                  <a:schemeClr val="tx1"/>
                </a:solidFill>
                <a:effectLst/>
                <a:latin typeface="Calibri" panose="020F0502020204030204" pitchFamily="34" charset="0"/>
              </a:rPr>
              <a:t>Practitioner Enquiry</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38" name="Rounded Rectangular Callout 19"/>
          <p:cNvSpPr>
            <a:spLocks noChangeArrowheads="1"/>
          </p:cNvSpPr>
          <p:nvPr/>
        </p:nvSpPr>
        <p:spPr bwMode="auto">
          <a:xfrm>
            <a:off x="3725420" y="1484785"/>
            <a:ext cx="1411143" cy="792088"/>
          </a:xfrm>
          <a:prstGeom prst="wedgeRoundRectCallout">
            <a:avLst>
              <a:gd name="adj1" fmla="val -16597"/>
              <a:gd name="adj2" fmla="val -75282"/>
              <a:gd name="adj3" fmla="val 16667"/>
            </a:avLst>
          </a:prstGeom>
          <a:solidFill>
            <a:schemeClr val="bg1"/>
          </a:solidFill>
          <a:ln w="12700">
            <a:solidFill>
              <a:srgbClr val="440600"/>
            </a:solid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39" name="TextBox 38"/>
          <p:cNvSpPr txBox="1"/>
          <p:nvPr/>
        </p:nvSpPr>
        <p:spPr>
          <a:xfrm>
            <a:off x="3702923" y="1438618"/>
            <a:ext cx="1445123" cy="769441"/>
          </a:xfrm>
          <a:prstGeom prst="rect">
            <a:avLst/>
          </a:prstGeom>
          <a:noFill/>
        </p:spPr>
        <p:txBody>
          <a:bodyPr wrap="square" rtlCol="0">
            <a:spAutoFit/>
          </a:bodyPr>
          <a:lstStyle/>
          <a:p>
            <a:r>
              <a:rPr lang="en-GB" sz="1100" b="1" dirty="0"/>
              <a:t>Reading comprehension is a barrier to pupil attainment</a:t>
            </a:r>
          </a:p>
        </p:txBody>
      </p:sp>
      <p:sp>
        <p:nvSpPr>
          <p:cNvPr id="41" name="TextBox 40"/>
          <p:cNvSpPr txBox="1"/>
          <p:nvPr/>
        </p:nvSpPr>
        <p:spPr>
          <a:xfrm>
            <a:off x="1306260" y="5679956"/>
            <a:ext cx="1872208" cy="307777"/>
          </a:xfrm>
          <a:prstGeom prst="rect">
            <a:avLst/>
          </a:prstGeom>
          <a:noFill/>
        </p:spPr>
        <p:txBody>
          <a:bodyPr wrap="square" rtlCol="0">
            <a:spAutoFit/>
          </a:bodyPr>
          <a:lstStyle/>
          <a:p>
            <a:pPr lvl="1"/>
            <a:endParaRPr lang="en-GB" sz="1400" b="1" dirty="0"/>
          </a:p>
        </p:txBody>
      </p:sp>
    </p:spTree>
    <p:extLst>
      <p:ext uri="{BB962C8B-B14F-4D97-AF65-F5344CB8AC3E}">
        <p14:creationId xmlns:p14="http://schemas.microsoft.com/office/powerpoint/2010/main" val="375668851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r>
              <a:rPr lang="en-US" dirty="0"/>
              <a:t>14 September 2016</a:t>
            </a:r>
            <a:endParaRPr lang="en-GB" dirty="0"/>
          </a:p>
          <a:p>
            <a:pPr>
              <a:defRPr/>
            </a:pPr>
            <a:endParaRPr lang="en-GB" dirty="0"/>
          </a:p>
        </p:txBody>
      </p:sp>
      <p:sp>
        <p:nvSpPr>
          <p:cNvPr id="3" name="Footer Placeholder 2"/>
          <p:cNvSpPr>
            <a:spLocks noGrp="1"/>
          </p:cNvSpPr>
          <p:nvPr>
            <p:ph type="ftr" sz="quarter" idx="11"/>
          </p:nvPr>
        </p:nvSpPr>
        <p:spPr/>
        <p:txBody>
          <a:bodyPr/>
          <a:lstStyle/>
          <a:p>
            <a:pPr>
              <a:defRPr/>
            </a:pPr>
            <a:r>
              <a:rPr lang="en-GB"/>
              <a:t>GTC Scotland</a:t>
            </a:r>
            <a:endParaRPr lang="en-GB" dirty="0"/>
          </a:p>
        </p:txBody>
      </p:sp>
      <p:sp>
        <p:nvSpPr>
          <p:cNvPr id="5" name="Title 4"/>
          <p:cNvSpPr>
            <a:spLocks noGrp="1"/>
          </p:cNvSpPr>
          <p:nvPr>
            <p:ph type="title"/>
          </p:nvPr>
        </p:nvSpPr>
        <p:spPr/>
        <p:txBody>
          <a:bodyPr/>
          <a:lstStyle/>
          <a:p>
            <a:r>
              <a:rPr lang="en-GB" dirty="0"/>
              <a:t>Practitioner Enquiry</a:t>
            </a:r>
          </a:p>
        </p:txBody>
      </p:sp>
      <p:sp>
        <p:nvSpPr>
          <p:cNvPr id="6" name="Rectangle 5"/>
          <p:cNvSpPr/>
          <p:nvPr/>
        </p:nvSpPr>
        <p:spPr>
          <a:xfrm>
            <a:off x="683568" y="1844824"/>
            <a:ext cx="7848872" cy="3539430"/>
          </a:xfrm>
          <a:prstGeom prst="rect">
            <a:avLst/>
          </a:prstGeom>
        </p:spPr>
        <p:txBody>
          <a:bodyPr wrap="square">
            <a:spAutoFit/>
          </a:bodyPr>
          <a:lstStyle/>
          <a:p>
            <a:r>
              <a:rPr lang="en-GB" sz="2800" b="1" dirty="0">
                <a:solidFill>
                  <a:srgbClr val="0070C0"/>
                </a:solidFill>
                <a:latin typeface="+mn-lt"/>
              </a:rPr>
              <a:t>Reciprocal teaching</a:t>
            </a:r>
            <a:r>
              <a:rPr lang="en-GB" sz="2800" dirty="0">
                <a:solidFill>
                  <a:srgbClr val="0070C0"/>
                </a:solidFill>
                <a:latin typeface="+mn-lt"/>
              </a:rPr>
              <a:t> </a:t>
            </a:r>
          </a:p>
          <a:p>
            <a:r>
              <a:rPr lang="en-GB" sz="2800" dirty="0">
                <a:solidFill>
                  <a:srgbClr val="0070C0"/>
                </a:solidFill>
                <a:latin typeface="+mn-lt"/>
              </a:rPr>
              <a:t>	is a </a:t>
            </a:r>
            <a:r>
              <a:rPr lang="en-GB" sz="2800" b="1" dirty="0">
                <a:solidFill>
                  <a:srgbClr val="0070C0"/>
                </a:solidFill>
                <a:latin typeface="+mn-lt"/>
              </a:rPr>
              <a:t>reading</a:t>
            </a:r>
            <a:r>
              <a:rPr lang="en-GB" sz="2800" dirty="0">
                <a:solidFill>
                  <a:srgbClr val="0070C0"/>
                </a:solidFill>
                <a:latin typeface="+mn-lt"/>
              </a:rPr>
              <a:t> technique which is thought to 	promote students' </a:t>
            </a:r>
            <a:r>
              <a:rPr lang="en-GB" sz="2800" b="1" dirty="0">
                <a:solidFill>
                  <a:srgbClr val="FF66FF"/>
                </a:solidFill>
                <a:latin typeface="+mn-lt"/>
              </a:rPr>
              <a:t>reading</a:t>
            </a:r>
            <a:r>
              <a:rPr lang="en-GB" sz="2800" dirty="0">
                <a:solidFill>
                  <a:srgbClr val="FF66FF"/>
                </a:solidFill>
                <a:latin typeface="+mn-lt"/>
              </a:rPr>
              <a:t> comprehension</a:t>
            </a:r>
            <a:r>
              <a:rPr lang="en-GB" sz="2800" dirty="0">
                <a:solidFill>
                  <a:srgbClr val="0070C0"/>
                </a:solidFill>
                <a:latin typeface="+mn-lt"/>
              </a:rPr>
              <a:t>. </a:t>
            </a:r>
          </a:p>
          <a:p>
            <a:endParaRPr lang="en-GB" sz="2800" dirty="0">
              <a:solidFill>
                <a:srgbClr val="0070C0"/>
              </a:solidFill>
              <a:latin typeface="+mn-lt"/>
            </a:endParaRPr>
          </a:p>
          <a:p>
            <a:r>
              <a:rPr lang="en-GB" sz="2800" dirty="0">
                <a:solidFill>
                  <a:srgbClr val="0070C0"/>
                </a:solidFill>
                <a:latin typeface="+mn-lt"/>
              </a:rPr>
              <a:t>A </a:t>
            </a:r>
            <a:r>
              <a:rPr lang="en-GB" sz="2800" b="1" dirty="0">
                <a:solidFill>
                  <a:srgbClr val="0070C0"/>
                </a:solidFill>
                <a:latin typeface="+mn-lt"/>
              </a:rPr>
              <a:t>reciprocal</a:t>
            </a:r>
            <a:r>
              <a:rPr lang="en-GB" sz="2800" dirty="0">
                <a:solidFill>
                  <a:srgbClr val="0070C0"/>
                </a:solidFill>
                <a:latin typeface="+mn-lt"/>
              </a:rPr>
              <a:t> approach provides students with four specific </a:t>
            </a:r>
            <a:r>
              <a:rPr lang="en-GB" sz="2800" b="1" dirty="0">
                <a:solidFill>
                  <a:srgbClr val="0070C0"/>
                </a:solidFill>
                <a:latin typeface="+mn-lt"/>
              </a:rPr>
              <a:t>reading</a:t>
            </a:r>
            <a:r>
              <a:rPr lang="en-GB" sz="2800" dirty="0">
                <a:solidFill>
                  <a:srgbClr val="0070C0"/>
                </a:solidFill>
                <a:latin typeface="+mn-lt"/>
              </a:rPr>
              <a:t> strategies that are actively and consciously used to support comprehension: </a:t>
            </a:r>
            <a:r>
              <a:rPr lang="en-GB" sz="2800" dirty="0">
                <a:solidFill>
                  <a:srgbClr val="FF66FF"/>
                </a:solidFill>
                <a:latin typeface="+mn-lt"/>
              </a:rPr>
              <a:t>Questioning, Clarifying, Summarizing, and Predicting</a:t>
            </a:r>
            <a:r>
              <a:rPr lang="en-GB" sz="2800" dirty="0">
                <a:solidFill>
                  <a:srgbClr val="0070C0"/>
                </a:solidFill>
                <a:latin typeface="+mn-lt"/>
              </a:rPr>
              <a:t>.</a:t>
            </a:r>
          </a:p>
        </p:txBody>
      </p:sp>
    </p:spTree>
    <p:extLst>
      <p:ext uri="{BB962C8B-B14F-4D97-AF65-F5344CB8AC3E}">
        <p14:creationId xmlns:p14="http://schemas.microsoft.com/office/powerpoint/2010/main" val="119952597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fld id="{0735B6D9-3840-411E-9DCB-4CD9ECAE1736}" type="datetime3">
              <a:rPr lang="en-US" smtClean="0"/>
              <a:t>14 September 2016</a:t>
            </a:fld>
            <a:endParaRPr lang="en-GB" dirty="0"/>
          </a:p>
        </p:txBody>
      </p:sp>
      <p:sp>
        <p:nvSpPr>
          <p:cNvPr id="3" name="Footer Placeholder 2"/>
          <p:cNvSpPr>
            <a:spLocks noGrp="1"/>
          </p:cNvSpPr>
          <p:nvPr>
            <p:ph type="ftr" sz="quarter" idx="11"/>
          </p:nvPr>
        </p:nvSpPr>
        <p:spPr/>
        <p:txBody>
          <a:bodyPr/>
          <a:lstStyle/>
          <a:p>
            <a:pPr>
              <a:defRPr/>
            </a:pPr>
            <a:r>
              <a:rPr lang="en-GB"/>
              <a:t>GTC Scotland</a:t>
            </a:r>
            <a:endParaRPr lang="en-GB" dirty="0"/>
          </a:p>
        </p:txBody>
      </p:sp>
      <p:sp>
        <p:nvSpPr>
          <p:cNvPr id="4" name="Content Placeholder 3"/>
          <p:cNvSpPr>
            <a:spLocks noGrp="1"/>
          </p:cNvSpPr>
          <p:nvPr>
            <p:ph idx="1"/>
          </p:nvPr>
        </p:nvSpPr>
        <p:spPr/>
        <p:txBody>
          <a:bodyPr/>
          <a:lstStyle/>
          <a:p>
            <a:endParaRPr lang="en-GB"/>
          </a:p>
        </p:txBody>
      </p:sp>
      <p:sp>
        <p:nvSpPr>
          <p:cNvPr id="5" name="Title 4"/>
          <p:cNvSpPr>
            <a:spLocks noGrp="1"/>
          </p:cNvSpPr>
          <p:nvPr>
            <p:ph type="title"/>
          </p:nvPr>
        </p:nvSpPr>
        <p:spPr/>
        <p:txBody>
          <a:bodyPr/>
          <a:lstStyle/>
          <a:p>
            <a:endParaRPr lang="en-GB"/>
          </a:p>
        </p:txBody>
      </p:sp>
      <p:sp>
        <p:nvSpPr>
          <p:cNvPr id="6" name="Title 1"/>
          <p:cNvSpPr txBox="1">
            <a:spLocks/>
          </p:cNvSpPr>
          <p:nvPr/>
        </p:nvSpPr>
        <p:spPr>
          <a:xfrm>
            <a:off x="1476375" y="260350"/>
            <a:ext cx="7343775" cy="720725"/>
          </a:xfrm>
          <a:prstGeom prst="rect">
            <a:avLst/>
          </a:prstGeom>
        </p:spPr>
        <p:txBody>
          <a:bodyPr/>
          <a:lstStyle>
            <a:lvl1pPr algn="ctr" rtl="0" eaLnBrk="1" fontAlgn="base" hangingPunct="1">
              <a:spcBef>
                <a:spcPct val="0"/>
              </a:spcBef>
              <a:spcAft>
                <a:spcPct val="0"/>
              </a:spcAft>
              <a:defRPr sz="2800" b="1" kern="1200" cap="none" spc="200" baseline="0">
                <a:solidFill>
                  <a:schemeClr val="accent1"/>
                </a:solidFill>
                <a:latin typeface="+mn-lt"/>
                <a:ea typeface="+mj-ea"/>
                <a:cs typeface="+mj-cs"/>
              </a:defRPr>
            </a:lvl1pPr>
            <a:lvl2pPr algn="l" rtl="0" eaLnBrk="1" fontAlgn="base" hangingPunct="1">
              <a:spcBef>
                <a:spcPct val="0"/>
              </a:spcBef>
              <a:spcAft>
                <a:spcPct val="0"/>
              </a:spcAft>
              <a:defRPr sz="2000">
                <a:solidFill>
                  <a:schemeClr val="accent2"/>
                </a:solidFill>
                <a:latin typeface="Calibri" pitchFamily="34" charset="0"/>
              </a:defRPr>
            </a:lvl2pPr>
            <a:lvl3pPr algn="l" rtl="0" eaLnBrk="1" fontAlgn="base" hangingPunct="1">
              <a:spcBef>
                <a:spcPct val="0"/>
              </a:spcBef>
              <a:spcAft>
                <a:spcPct val="0"/>
              </a:spcAft>
              <a:defRPr sz="2000">
                <a:solidFill>
                  <a:schemeClr val="accent2"/>
                </a:solidFill>
                <a:latin typeface="Calibri" pitchFamily="34" charset="0"/>
              </a:defRPr>
            </a:lvl3pPr>
            <a:lvl4pPr algn="l" rtl="0" eaLnBrk="1" fontAlgn="base" hangingPunct="1">
              <a:spcBef>
                <a:spcPct val="0"/>
              </a:spcBef>
              <a:spcAft>
                <a:spcPct val="0"/>
              </a:spcAft>
              <a:defRPr sz="2000">
                <a:solidFill>
                  <a:schemeClr val="accent2"/>
                </a:solidFill>
                <a:latin typeface="Calibri" pitchFamily="34" charset="0"/>
              </a:defRPr>
            </a:lvl4pPr>
            <a:lvl5pPr algn="l" rtl="0" eaLnBrk="1" fontAlgn="base" hangingPunct="1">
              <a:spcBef>
                <a:spcPct val="0"/>
              </a:spcBef>
              <a:spcAft>
                <a:spcPct val="0"/>
              </a:spcAft>
              <a:defRPr sz="2000">
                <a:solidFill>
                  <a:schemeClr val="accent2"/>
                </a:solidFill>
                <a:latin typeface="Calibri" pitchFamily="34" charset="0"/>
              </a:defRPr>
            </a:lvl5pPr>
            <a:lvl6pPr marL="457200" algn="l" rtl="0" eaLnBrk="1" fontAlgn="base" hangingPunct="1">
              <a:spcBef>
                <a:spcPct val="0"/>
              </a:spcBef>
              <a:spcAft>
                <a:spcPct val="0"/>
              </a:spcAft>
              <a:defRPr sz="2000">
                <a:solidFill>
                  <a:schemeClr val="accent2"/>
                </a:solidFill>
                <a:latin typeface="Calibri" pitchFamily="34" charset="0"/>
              </a:defRPr>
            </a:lvl6pPr>
            <a:lvl7pPr marL="914400" algn="l" rtl="0" eaLnBrk="1" fontAlgn="base" hangingPunct="1">
              <a:spcBef>
                <a:spcPct val="0"/>
              </a:spcBef>
              <a:spcAft>
                <a:spcPct val="0"/>
              </a:spcAft>
              <a:defRPr sz="2000">
                <a:solidFill>
                  <a:schemeClr val="accent2"/>
                </a:solidFill>
                <a:latin typeface="Calibri" pitchFamily="34" charset="0"/>
              </a:defRPr>
            </a:lvl7pPr>
            <a:lvl8pPr marL="1371600" algn="l" rtl="0" eaLnBrk="1" fontAlgn="base" hangingPunct="1">
              <a:spcBef>
                <a:spcPct val="0"/>
              </a:spcBef>
              <a:spcAft>
                <a:spcPct val="0"/>
              </a:spcAft>
              <a:defRPr sz="2000">
                <a:solidFill>
                  <a:schemeClr val="accent2"/>
                </a:solidFill>
                <a:latin typeface="Calibri" pitchFamily="34" charset="0"/>
              </a:defRPr>
            </a:lvl8pPr>
            <a:lvl9pPr marL="1828800" algn="l" rtl="0" eaLnBrk="1" fontAlgn="base" hangingPunct="1">
              <a:spcBef>
                <a:spcPct val="0"/>
              </a:spcBef>
              <a:spcAft>
                <a:spcPct val="0"/>
              </a:spcAft>
              <a:defRPr sz="2000">
                <a:solidFill>
                  <a:schemeClr val="accent2"/>
                </a:solidFill>
                <a:latin typeface="Calibri" pitchFamily="34" charset="0"/>
              </a:defRPr>
            </a:lvl9pPr>
          </a:lstStyle>
          <a:p>
            <a:r>
              <a:rPr lang="en-GB" sz="3200"/>
              <a:t>Practitioner Enquiry</a:t>
            </a:r>
            <a:endParaRPr lang="en-GB" sz="3200" dirty="0"/>
          </a:p>
        </p:txBody>
      </p:sp>
      <p:sp>
        <p:nvSpPr>
          <p:cNvPr id="7" name="Rectangle 6"/>
          <p:cNvSpPr/>
          <p:nvPr/>
        </p:nvSpPr>
        <p:spPr>
          <a:xfrm>
            <a:off x="-36512" y="0"/>
            <a:ext cx="9144000" cy="6885384"/>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8" name="Diagram 1"/>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17694" y="800708"/>
            <a:ext cx="5508612" cy="5256584"/>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8"/>
          <p:cNvPicPr>
            <a:picLocks noChangeAspect="1"/>
          </p:cNvPicPr>
          <p:nvPr/>
        </p:nvPicPr>
        <p:blipFill>
          <a:blip r:embed="rId3"/>
          <a:stretch>
            <a:fillRect/>
          </a:stretch>
        </p:blipFill>
        <p:spPr>
          <a:xfrm>
            <a:off x="395536" y="548680"/>
            <a:ext cx="3318869" cy="6066387"/>
          </a:xfrm>
          <a:prstGeom prst="rect">
            <a:avLst/>
          </a:prstGeom>
        </p:spPr>
      </p:pic>
      <p:pic>
        <p:nvPicPr>
          <p:cNvPr id="10" name="Picture 9"/>
          <p:cNvPicPr>
            <a:picLocks noChangeAspect="1"/>
          </p:cNvPicPr>
          <p:nvPr/>
        </p:nvPicPr>
        <p:blipFill>
          <a:blip r:embed="rId4"/>
          <a:stretch>
            <a:fillRect/>
          </a:stretch>
        </p:blipFill>
        <p:spPr>
          <a:xfrm>
            <a:off x="5501110" y="446239"/>
            <a:ext cx="3463378" cy="6137669"/>
          </a:xfrm>
          <a:prstGeom prst="rect">
            <a:avLst/>
          </a:prstGeom>
        </p:spPr>
      </p:pic>
      <p:sp>
        <p:nvSpPr>
          <p:cNvPr id="11" name="Text Box 2"/>
          <p:cNvSpPr txBox="1">
            <a:spLocks noChangeArrowheads="1"/>
          </p:cNvSpPr>
          <p:nvPr/>
        </p:nvSpPr>
        <p:spPr bwMode="auto">
          <a:xfrm>
            <a:off x="3059832" y="2784830"/>
            <a:ext cx="3098081" cy="1569660"/>
          </a:xfrm>
          <a:prstGeom prst="rect">
            <a:avLst/>
          </a:prstGeom>
          <a:solidFill>
            <a:srgbClr val="92D050"/>
          </a:solidFill>
          <a:ln w="9525">
            <a:solidFill>
              <a:srgbClr val="92D050"/>
            </a:solidFill>
            <a:miter lim="800000"/>
            <a:headEnd/>
            <a:tailEnd/>
          </a:ln>
        </p:spPr>
        <p:txBody>
          <a:bodyPr vert="horz" wrap="square" lIns="91440" tIns="45720" rIns="91440" bIns="45720" numCol="1" anchor="t"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ts val="800"/>
              </a:spcAft>
              <a:buClrTx/>
              <a:buSzTx/>
              <a:buFontTx/>
              <a:buNone/>
              <a:tabLst/>
            </a:pPr>
            <a:r>
              <a:rPr kumimoji="0" lang="en-GB" altLang="en-US" sz="4800" b="0" i="0" u="none" strike="noStrike" cap="none" normalizeH="0" baseline="0">
                <a:ln>
                  <a:noFill/>
                </a:ln>
                <a:solidFill>
                  <a:schemeClr val="tx1"/>
                </a:solidFill>
                <a:effectLst/>
                <a:latin typeface="Calibri" panose="020F0502020204030204" pitchFamily="34" charset="0"/>
              </a:rPr>
              <a:t>Practitioner Enquiry</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12" name="Rounded Rectangular Callout 19"/>
          <p:cNvSpPr>
            <a:spLocks noChangeArrowheads="1"/>
          </p:cNvSpPr>
          <p:nvPr/>
        </p:nvSpPr>
        <p:spPr bwMode="auto">
          <a:xfrm>
            <a:off x="3725420" y="1484785"/>
            <a:ext cx="1411143" cy="792088"/>
          </a:xfrm>
          <a:prstGeom prst="wedgeRoundRectCallout">
            <a:avLst>
              <a:gd name="adj1" fmla="val -16597"/>
              <a:gd name="adj2" fmla="val -75282"/>
              <a:gd name="adj3" fmla="val 16667"/>
            </a:avLst>
          </a:prstGeom>
          <a:solidFill>
            <a:schemeClr val="bg1"/>
          </a:solidFill>
          <a:ln w="12700">
            <a:solidFill>
              <a:srgbClr val="440600"/>
            </a:solid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13" name="TextBox 12"/>
          <p:cNvSpPr txBox="1"/>
          <p:nvPr/>
        </p:nvSpPr>
        <p:spPr>
          <a:xfrm>
            <a:off x="3702923" y="1438618"/>
            <a:ext cx="1445123" cy="769441"/>
          </a:xfrm>
          <a:prstGeom prst="rect">
            <a:avLst/>
          </a:prstGeom>
          <a:noFill/>
        </p:spPr>
        <p:txBody>
          <a:bodyPr wrap="square" rtlCol="0">
            <a:spAutoFit/>
          </a:bodyPr>
          <a:lstStyle/>
          <a:p>
            <a:r>
              <a:rPr lang="en-GB" sz="1100" b="1" dirty="0"/>
              <a:t>Reading comprehension is a barrier to pupil attainment</a:t>
            </a:r>
          </a:p>
        </p:txBody>
      </p:sp>
      <p:sp>
        <p:nvSpPr>
          <p:cNvPr id="14" name="TextBox 13"/>
          <p:cNvSpPr txBox="1"/>
          <p:nvPr/>
        </p:nvSpPr>
        <p:spPr>
          <a:xfrm>
            <a:off x="6376868" y="491934"/>
            <a:ext cx="2047444" cy="784830"/>
          </a:xfrm>
          <a:prstGeom prst="rect">
            <a:avLst/>
          </a:prstGeom>
          <a:noFill/>
        </p:spPr>
        <p:txBody>
          <a:bodyPr wrap="square" rtlCol="0">
            <a:spAutoFit/>
          </a:bodyPr>
          <a:lstStyle/>
          <a:p>
            <a:r>
              <a:rPr lang="en-GB" sz="900" b="1" dirty="0"/>
              <a:t>Policy</a:t>
            </a:r>
          </a:p>
          <a:p>
            <a:r>
              <a:rPr lang="en-GB" sz="900" b="1" dirty="0"/>
              <a:t>Scottish  Attainment Challenge</a:t>
            </a:r>
          </a:p>
          <a:p>
            <a:r>
              <a:rPr lang="en-GB" sz="900" b="1" dirty="0"/>
              <a:t>National Improvement Framework</a:t>
            </a:r>
          </a:p>
          <a:p>
            <a:r>
              <a:rPr lang="en-GB" sz="900" b="1" dirty="0"/>
              <a:t>School Improvement plan</a:t>
            </a:r>
          </a:p>
          <a:p>
            <a:r>
              <a:rPr lang="en-GB" sz="900" b="1" dirty="0"/>
              <a:t>Department improvement plan</a:t>
            </a:r>
          </a:p>
        </p:txBody>
      </p:sp>
      <p:sp>
        <p:nvSpPr>
          <p:cNvPr id="15" name="TextBox 14"/>
          <p:cNvSpPr txBox="1"/>
          <p:nvPr/>
        </p:nvSpPr>
        <p:spPr>
          <a:xfrm>
            <a:off x="1306260" y="5679956"/>
            <a:ext cx="1872208" cy="307777"/>
          </a:xfrm>
          <a:prstGeom prst="rect">
            <a:avLst/>
          </a:prstGeom>
          <a:noFill/>
        </p:spPr>
        <p:txBody>
          <a:bodyPr wrap="square" rtlCol="0">
            <a:spAutoFit/>
          </a:bodyPr>
          <a:lstStyle/>
          <a:p>
            <a:pPr lvl="1"/>
            <a:endParaRPr lang="en-GB" sz="1400" b="1" dirty="0"/>
          </a:p>
        </p:txBody>
      </p:sp>
    </p:spTree>
    <p:extLst>
      <p:ext uri="{BB962C8B-B14F-4D97-AF65-F5344CB8AC3E}">
        <p14:creationId xmlns:p14="http://schemas.microsoft.com/office/powerpoint/2010/main" val="53528891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fld id="{0735B6D9-3840-411E-9DCB-4CD9ECAE1736}" type="datetime3">
              <a:rPr lang="en-US" smtClean="0"/>
              <a:t>14 September 2016</a:t>
            </a:fld>
            <a:endParaRPr lang="en-GB" dirty="0"/>
          </a:p>
        </p:txBody>
      </p:sp>
      <p:sp>
        <p:nvSpPr>
          <p:cNvPr id="3" name="Footer Placeholder 2"/>
          <p:cNvSpPr>
            <a:spLocks noGrp="1"/>
          </p:cNvSpPr>
          <p:nvPr>
            <p:ph type="ftr" sz="quarter" idx="11"/>
          </p:nvPr>
        </p:nvSpPr>
        <p:spPr/>
        <p:txBody>
          <a:bodyPr/>
          <a:lstStyle/>
          <a:p>
            <a:pPr>
              <a:defRPr/>
            </a:pPr>
            <a:r>
              <a:rPr lang="en-GB"/>
              <a:t>GTC Scotland</a:t>
            </a:r>
            <a:endParaRPr lang="en-GB" dirty="0"/>
          </a:p>
        </p:txBody>
      </p:sp>
      <p:sp>
        <p:nvSpPr>
          <p:cNvPr id="4" name="Content Placeholder 3"/>
          <p:cNvSpPr>
            <a:spLocks noGrp="1"/>
          </p:cNvSpPr>
          <p:nvPr>
            <p:ph idx="1"/>
          </p:nvPr>
        </p:nvSpPr>
        <p:spPr/>
        <p:txBody>
          <a:bodyPr/>
          <a:lstStyle/>
          <a:p>
            <a:endParaRPr lang="en-GB"/>
          </a:p>
        </p:txBody>
      </p:sp>
      <p:sp>
        <p:nvSpPr>
          <p:cNvPr id="5" name="Title 4"/>
          <p:cNvSpPr>
            <a:spLocks noGrp="1"/>
          </p:cNvSpPr>
          <p:nvPr>
            <p:ph type="title"/>
          </p:nvPr>
        </p:nvSpPr>
        <p:spPr/>
        <p:txBody>
          <a:bodyPr/>
          <a:lstStyle/>
          <a:p>
            <a:endParaRPr lang="en-GB"/>
          </a:p>
        </p:txBody>
      </p:sp>
      <p:sp>
        <p:nvSpPr>
          <p:cNvPr id="6" name="Title 1"/>
          <p:cNvSpPr txBox="1">
            <a:spLocks/>
          </p:cNvSpPr>
          <p:nvPr/>
        </p:nvSpPr>
        <p:spPr>
          <a:xfrm>
            <a:off x="1476375" y="260350"/>
            <a:ext cx="7343775" cy="720725"/>
          </a:xfrm>
          <a:prstGeom prst="rect">
            <a:avLst/>
          </a:prstGeom>
        </p:spPr>
        <p:txBody>
          <a:bodyPr/>
          <a:lstStyle>
            <a:lvl1pPr algn="ctr" rtl="0" eaLnBrk="1" fontAlgn="base" hangingPunct="1">
              <a:spcBef>
                <a:spcPct val="0"/>
              </a:spcBef>
              <a:spcAft>
                <a:spcPct val="0"/>
              </a:spcAft>
              <a:defRPr sz="2800" b="1" kern="1200" cap="none" spc="200" baseline="0">
                <a:solidFill>
                  <a:schemeClr val="accent1"/>
                </a:solidFill>
                <a:latin typeface="+mn-lt"/>
                <a:ea typeface="+mj-ea"/>
                <a:cs typeface="+mj-cs"/>
              </a:defRPr>
            </a:lvl1pPr>
            <a:lvl2pPr algn="l" rtl="0" eaLnBrk="1" fontAlgn="base" hangingPunct="1">
              <a:spcBef>
                <a:spcPct val="0"/>
              </a:spcBef>
              <a:spcAft>
                <a:spcPct val="0"/>
              </a:spcAft>
              <a:defRPr sz="2000">
                <a:solidFill>
                  <a:schemeClr val="accent2"/>
                </a:solidFill>
                <a:latin typeface="Calibri" pitchFamily="34" charset="0"/>
              </a:defRPr>
            </a:lvl2pPr>
            <a:lvl3pPr algn="l" rtl="0" eaLnBrk="1" fontAlgn="base" hangingPunct="1">
              <a:spcBef>
                <a:spcPct val="0"/>
              </a:spcBef>
              <a:spcAft>
                <a:spcPct val="0"/>
              </a:spcAft>
              <a:defRPr sz="2000">
                <a:solidFill>
                  <a:schemeClr val="accent2"/>
                </a:solidFill>
                <a:latin typeface="Calibri" pitchFamily="34" charset="0"/>
              </a:defRPr>
            </a:lvl3pPr>
            <a:lvl4pPr algn="l" rtl="0" eaLnBrk="1" fontAlgn="base" hangingPunct="1">
              <a:spcBef>
                <a:spcPct val="0"/>
              </a:spcBef>
              <a:spcAft>
                <a:spcPct val="0"/>
              </a:spcAft>
              <a:defRPr sz="2000">
                <a:solidFill>
                  <a:schemeClr val="accent2"/>
                </a:solidFill>
                <a:latin typeface="Calibri" pitchFamily="34" charset="0"/>
              </a:defRPr>
            </a:lvl4pPr>
            <a:lvl5pPr algn="l" rtl="0" eaLnBrk="1" fontAlgn="base" hangingPunct="1">
              <a:spcBef>
                <a:spcPct val="0"/>
              </a:spcBef>
              <a:spcAft>
                <a:spcPct val="0"/>
              </a:spcAft>
              <a:defRPr sz="2000">
                <a:solidFill>
                  <a:schemeClr val="accent2"/>
                </a:solidFill>
                <a:latin typeface="Calibri" pitchFamily="34" charset="0"/>
              </a:defRPr>
            </a:lvl5pPr>
            <a:lvl6pPr marL="457200" algn="l" rtl="0" eaLnBrk="1" fontAlgn="base" hangingPunct="1">
              <a:spcBef>
                <a:spcPct val="0"/>
              </a:spcBef>
              <a:spcAft>
                <a:spcPct val="0"/>
              </a:spcAft>
              <a:defRPr sz="2000">
                <a:solidFill>
                  <a:schemeClr val="accent2"/>
                </a:solidFill>
                <a:latin typeface="Calibri" pitchFamily="34" charset="0"/>
              </a:defRPr>
            </a:lvl6pPr>
            <a:lvl7pPr marL="914400" algn="l" rtl="0" eaLnBrk="1" fontAlgn="base" hangingPunct="1">
              <a:spcBef>
                <a:spcPct val="0"/>
              </a:spcBef>
              <a:spcAft>
                <a:spcPct val="0"/>
              </a:spcAft>
              <a:defRPr sz="2000">
                <a:solidFill>
                  <a:schemeClr val="accent2"/>
                </a:solidFill>
                <a:latin typeface="Calibri" pitchFamily="34" charset="0"/>
              </a:defRPr>
            </a:lvl7pPr>
            <a:lvl8pPr marL="1371600" algn="l" rtl="0" eaLnBrk="1" fontAlgn="base" hangingPunct="1">
              <a:spcBef>
                <a:spcPct val="0"/>
              </a:spcBef>
              <a:spcAft>
                <a:spcPct val="0"/>
              </a:spcAft>
              <a:defRPr sz="2000">
                <a:solidFill>
                  <a:schemeClr val="accent2"/>
                </a:solidFill>
                <a:latin typeface="Calibri" pitchFamily="34" charset="0"/>
              </a:defRPr>
            </a:lvl8pPr>
            <a:lvl9pPr marL="1828800" algn="l" rtl="0" eaLnBrk="1" fontAlgn="base" hangingPunct="1">
              <a:spcBef>
                <a:spcPct val="0"/>
              </a:spcBef>
              <a:spcAft>
                <a:spcPct val="0"/>
              </a:spcAft>
              <a:defRPr sz="2000">
                <a:solidFill>
                  <a:schemeClr val="accent2"/>
                </a:solidFill>
                <a:latin typeface="Calibri" pitchFamily="34" charset="0"/>
              </a:defRPr>
            </a:lvl9pPr>
          </a:lstStyle>
          <a:p>
            <a:r>
              <a:rPr lang="en-GB" sz="3200"/>
              <a:t>Practitioner Enquiry</a:t>
            </a:r>
            <a:endParaRPr lang="en-GB" sz="3200" dirty="0"/>
          </a:p>
        </p:txBody>
      </p:sp>
      <p:sp>
        <p:nvSpPr>
          <p:cNvPr id="7" name="Rectangle 6"/>
          <p:cNvSpPr/>
          <p:nvPr/>
        </p:nvSpPr>
        <p:spPr>
          <a:xfrm>
            <a:off x="-36512" y="0"/>
            <a:ext cx="9144000" cy="6885384"/>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8" name="Diagram 1"/>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17694" y="800708"/>
            <a:ext cx="5508612" cy="5256584"/>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8"/>
          <p:cNvPicPr>
            <a:picLocks noChangeAspect="1"/>
          </p:cNvPicPr>
          <p:nvPr/>
        </p:nvPicPr>
        <p:blipFill>
          <a:blip r:embed="rId3"/>
          <a:stretch>
            <a:fillRect/>
          </a:stretch>
        </p:blipFill>
        <p:spPr>
          <a:xfrm>
            <a:off x="395536" y="548680"/>
            <a:ext cx="3318869" cy="6066387"/>
          </a:xfrm>
          <a:prstGeom prst="rect">
            <a:avLst/>
          </a:prstGeom>
        </p:spPr>
      </p:pic>
      <p:pic>
        <p:nvPicPr>
          <p:cNvPr id="10" name="Picture 9"/>
          <p:cNvPicPr>
            <a:picLocks noChangeAspect="1"/>
          </p:cNvPicPr>
          <p:nvPr/>
        </p:nvPicPr>
        <p:blipFill>
          <a:blip r:embed="rId4"/>
          <a:stretch>
            <a:fillRect/>
          </a:stretch>
        </p:blipFill>
        <p:spPr>
          <a:xfrm>
            <a:off x="5501110" y="446239"/>
            <a:ext cx="3606378" cy="6137669"/>
          </a:xfrm>
          <a:prstGeom prst="rect">
            <a:avLst/>
          </a:prstGeom>
        </p:spPr>
      </p:pic>
      <p:sp>
        <p:nvSpPr>
          <p:cNvPr id="11" name="Text Box 2"/>
          <p:cNvSpPr txBox="1">
            <a:spLocks noChangeArrowheads="1"/>
          </p:cNvSpPr>
          <p:nvPr/>
        </p:nvSpPr>
        <p:spPr bwMode="auto">
          <a:xfrm>
            <a:off x="3059832" y="2784830"/>
            <a:ext cx="3098081" cy="1569660"/>
          </a:xfrm>
          <a:prstGeom prst="rect">
            <a:avLst/>
          </a:prstGeom>
          <a:solidFill>
            <a:srgbClr val="92D050"/>
          </a:solidFill>
          <a:ln w="9525">
            <a:solidFill>
              <a:srgbClr val="92D050"/>
            </a:solidFill>
            <a:miter lim="800000"/>
            <a:headEnd/>
            <a:tailEnd/>
          </a:ln>
        </p:spPr>
        <p:txBody>
          <a:bodyPr vert="horz" wrap="square" lIns="91440" tIns="45720" rIns="91440" bIns="45720" numCol="1" anchor="t"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ts val="800"/>
              </a:spcAft>
              <a:buClrTx/>
              <a:buSzTx/>
              <a:buFontTx/>
              <a:buNone/>
              <a:tabLst/>
            </a:pPr>
            <a:r>
              <a:rPr kumimoji="0" lang="en-GB" altLang="en-US" sz="4800" b="0" i="0" u="none" strike="noStrike" cap="none" normalizeH="0" baseline="0">
                <a:ln>
                  <a:noFill/>
                </a:ln>
                <a:solidFill>
                  <a:schemeClr val="tx1"/>
                </a:solidFill>
                <a:effectLst/>
                <a:latin typeface="Calibri" panose="020F0502020204030204" pitchFamily="34" charset="0"/>
              </a:rPr>
              <a:t>Practitioner Enquiry</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12" name="Rounded Rectangular Callout 19"/>
          <p:cNvSpPr>
            <a:spLocks noChangeArrowheads="1"/>
          </p:cNvSpPr>
          <p:nvPr/>
        </p:nvSpPr>
        <p:spPr bwMode="auto">
          <a:xfrm>
            <a:off x="3725420" y="1484785"/>
            <a:ext cx="1411143" cy="792088"/>
          </a:xfrm>
          <a:prstGeom prst="wedgeRoundRectCallout">
            <a:avLst>
              <a:gd name="adj1" fmla="val -16597"/>
              <a:gd name="adj2" fmla="val -75282"/>
              <a:gd name="adj3" fmla="val 16667"/>
            </a:avLst>
          </a:prstGeom>
          <a:solidFill>
            <a:schemeClr val="bg1"/>
          </a:solidFill>
          <a:ln w="12700">
            <a:solidFill>
              <a:srgbClr val="440600"/>
            </a:solid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13" name="TextBox 12"/>
          <p:cNvSpPr txBox="1"/>
          <p:nvPr/>
        </p:nvSpPr>
        <p:spPr>
          <a:xfrm>
            <a:off x="3702923" y="1438618"/>
            <a:ext cx="1445123" cy="769441"/>
          </a:xfrm>
          <a:prstGeom prst="rect">
            <a:avLst/>
          </a:prstGeom>
          <a:noFill/>
        </p:spPr>
        <p:txBody>
          <a:bodyPr wrap="square" rtlCol="0">
            <a:spAutoFit/>
          </a:bodyPr>
          <a:lstStyle/>
          <a:p>
            <a:r>
              <a:rPr lang="en-GB" sz="1100" b="1" dirty="0"/>
              <a:t>Reading comprehension is a barrier to pupil attainment</a:t>
            </a:r>
          </a:p>
        </p:txBody>
      </p:sp>
      <p:sp>
        <p:nvSpPr>
          <p:cNvPr id="14" name="TextBox 13"/>
          <p:cNvSpPr txBox="1"/>
          <p:nvPr/>
        </p:nvSpPr>
        <p:spPr>
          <a:xfrm>
            <a:off x="6523350" y="437936"/>
            <a:ext cx="1993438" cy="923330"/>
          </a:xfrm>
          <a:prstGeom prst="rect">
            <a:avLst/>
          </a:prstGeom>
          <a:noFill/>
        </p:spPr>
        <p:txBody>
          <a:bodyPr wrap="square" rtlCol="0">
            <a:spAutoFit/>
          </a:bodyPr>
          <a:lstStyle/>
          <a:p>
            <a:r>
              <a:rPr lang="en-GB" sz="900" b="1" dirty="0"/>
              <a:t>Policy</a:t>
            </a:r>
          </a:p>
          <a:p>
            <a:r>
              <a:rPr lang="en-GB" sz="900" b="1" dirty="0"/>
              <a:t>Scottish  Attainment Challenge</a:t>
            </a:r>
          </a:p>
          <a:p>
            <a:r>
              <a:rPr lang="en-GB" sz="900" b="1" dirty="0"/>
              <a:t>National Improvement Framework</a:t>
            </a:r>
          </a:p>
          <a:p>
            <a:r>
              <a:rPr lang="en-GB" sz="900" b="1" dirty="0"/>
              <a:t>School Improvement plan</a:t>
            </a:r>
          </a:p>
          <a:p>
            <a:r>
              <a:rPr lang="en-GB" sz="900" b="1" dirty="0"/>
              <a:t>Department improvement plan</a:t>
            </a:r>
          </a:p>
        </p:txBody>
      </p:sp>
      <p:sp>
        <p:nvSpPr>
          <p:cNvPr id="15" name="TextBox 14"/>
          <p:cNvSpPr txBox="1"/>
          <p:nvPr/>
        </p:nvSpPr>
        <p:spPr>
          <a:xfrm>
            <a:off x="7568886" y="1580558"/>
            <a:ext cx="1428118" cy="738664"/>
          </a:xfrm>
          <a:prstGeom prst="rect">
            <a:avLst/>
          </a:prstGeom>
          <a:noFill/>
        </p:spPr>
        <p:txBody>
          <a:bodyPr wrap="square" rtlCol="0">
            <a:spAutoFit/>
          </a:bodyPr>
          <a:lstStyle/>
          <a:p>
            <a:r>
              <a:rPr lang="en-GB" sz="1400" b="1" dirty="0"/>
              <a:t>EBSCO</a:t>
            </a:r>
          </a:p>
          <a:p>
            <a:r>
              <a:rPr lang="en-GB" sz="1400" b="1" dirty="0" err="1"/>
              <a:t>Ebook</a:t>
            </a:r>
            <a:endParaRPr lang="en-GB" sz="1400" b="1" dirty="0"/>
          </a:p>
          <a:p>
            <a:r>
              <a:rPr lang="en-GB" sz="1400" b="1" dirty="0"/>
              <a:t>other sources</a:t>
            </a:r>
          </a:p>
        </p:txBody>
      </p:sp>
      <p:sp>
        <p:nvSpPr>
          <p:cNvPr id="16" name="TextBox 15"/>
          <p:cNvSpPr txBox="1"/>
          <p:nvPr/>
        </p:nvSpPr>
        <p:spPr>
          <a:xfrm>
            <a:off x="1306260" y="5679956"/>
            <a:ext cx="1872208" cy="307777"/>
          </a:xfrm>
          <a:prstGeom prst="rect">
            <a:avLst/>
          </a:prstGeom>
          <a:noFill/>
        </p:spPr>
        <p:txBody>
          <a:bodyPr wrap="square" rtlCol="0">
            <a:spAutoFit/>
          </a:bodyPr>
          <a:lstStyle/>
          <a:p>
            <a:pPr lvl="1"/>
            <a:endParaRPr lang="en-GB" sz="1400" b="1" dirty="0"/>
          </a:p>
        </p:txBody>
      </p:sp>
    </p:spTree>
    <p:extLst>
      <p:ext uri="{BB962C8B-B14F-4D97-AF65-F5344CB8AC3E}">
        <p14:creationId xmlns:p14="http://schemas.microsoft.com/office/powerpoint/2010/main" val="269315497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pPr>
              <a:defRPr/>
            </a:pPr>
            <a:r>
              <a:rPr lang="en-US" dirty="0"/>
              <a:t>14 September 2016</a:t>
            </a:r>
            <a:endParaRPr lang="en-GB" dirty="0"/>
          </a:p>
          <a:p>
            <a:pPr>
              <a:defRPr/>
            </a:pPr>
            <a:endParaRPr lang="en-GB" dirty="0"/>
          </a:p>
        </p:txBody>
      </p:sp>
      <p:sp>
        <p:nvSpPr>
          <p:cNvPr id="5" name="Footer Placeholder 4"/>
          <p:cNvSpPr>
            <a:spLocks noGrp="1"/>
          </p:cNvSpPr>
          <p:nvPr>
            <p:ph type="ftr" sz="quarter" idx="11"/>
          </p:nvPr>
        </p:nvSpPr>
        <p:spPr/>
        <p:txBody>
          <a:bodyPr/>
          <a:lstStyle/>
          <a:p>
            <a:pPr>
              <a:defRPr/>
            </a:pPr>
            <a:r>
              <a:rPr lang="en-GB" dirty="0"/>
              <a:t>GTC Scotland</a:t>
            </a:r>
          </a:p>
        </p:txBody>
      </p:sp>
      <p:sp>
        <p:nvSpPr>
          <p:cNvPr id="3" name="Title 2"/>
          <p:cNvSpPr>
            <a:spLocks noGrp="1"/>
          </p:cNvSpPr>
          <p:nvPr>
            <p:ph type="title"/>
          </p:nvPr>
        </p:nvSpPr>
        <p:spPr>
          <a:xfrm>
            <a:off x="251520" y="313962"/>
            <a:ext cx="6984776" cy="594758"/>
          </a:xfrm>
        </p:spPr>
        <p:txBody>
          <a:bodyPr/>
          <a:lstStyle/>
          <a:p>
            <a:r>
              <a:rPr lang="en-GB" dirty="0"/>
              <a:t>Practitioner Enquiry</a:t>
            </a:r>
            <a:br>
              <a:rPr lang="en-GB" dirty="0"/>
            </a:br>
            <a:r>
              <a:rPr lang="en-GB" dirty="0"/>
              <a:t>Supports for Research</a:t>
            </a:r>
          </a:p>
        </p:txBody>
      </p:sp>
      <p:sp>
        <p:nvSpPr>
          <p:cNvPr id="7" name="Content Placeholder 2"/>
          <p:cNvSpPr>
            <a:spLocks noGrp="1"/>
          </p:cNvSpPr>
          <p:nvPr>
            <p:ph idx="1"/>
          </p:nvPr>
        </p:nvSpPr>
        <p:spPr>
          <a:xfrm>
            <a:off x="395536" y="1628800"/>
            <a:ext cx="8229600" cy="4824536"/>
          </a:xfrm>
        </p:spPr>
        <p:txBody>
          <a:bodyPr/>
          <a:lstStyle/>
          <a:p>
            <a:pPr>
              <a:buNone/>
            </a:pPr>
            <a:r>
              <a:rPr lang="en-GB" sz="2800" dirty="0">
                <a:solidFill>
                  <a:schemeClr val="tx2"/>
                </a:solidFill>
                <a:latin typeface="+mn-lt"/>
              </a:rPr>
              <a:t>GTCS Online access to Education Journals via </a:t>
            </a:r>
            <a:r>
              <a:rPr lang="en-GB" sz="2800" dirty="0" err="1">
                <a:solidFill>
                  <a:schemeClr val="tx2"/>
                </a:solidFill>
                <a:latin typeface="+mn-lt"/>
              </a:rPr>
              <a:t>MyGTCS</a:t>
            </a:r>
            <a:endParaRPr lang="en-GB" sz="2800" dirty="0">
              <a:solidFill>
                <a:schemeClr val="tx2"/>
              </a:solidFill>
              <a:latin typeface="+mn-lt"/>
            </a:endParaRPr>
          </a:p>
          <a:p>
            <a:pPr>
              <a:buNone/>
            </a:pPr>
            <a:r>
              <a:rPr lang="en-GB" sz="1800" dirty="0">
                <a:latin typeface="+mn-lt"/>
              </a:rPr>
              <a:t>To access these areas of the website you have to </a:t>
            </a:r>
            <a:r>
              <a:rPr lang="en-GB" sz="1800" dirty="0">
                <a:noFill/>
                <a:latin typeface="+mn-lt"/>
                <a:hlinkClick r:id="rId2"/>
              </a:rPr>
              <a:t>login to </a:t>
            </a:r>
            <a:r>
              <a:rPr lang="en-GB" sz="1800" dirty="0" err="1">
                <a:noFill/>
                <a:latin typeface="+mn-lt"/>
                <a:hlinkClick r:id="rId2"/>
              </a:rPr>
              <a:t>MyGTCS</a:t>
            </a:r>
            <a:endParaRPr lang="en-GB" sz="1800" dirty="0">
              <a:noFill/>
              <a:latin typeface="+mn-lt"/>
            </a:endParaRPr>
          </a:p>
          <a:p>
            <a:pPr>
              <a:buNone/>
            </a:pPr>
            <a:r>
              <a:rPr lang="en-GB" sz="1800" dirty="0">
                <a:latin typeface="+mn-lt"/>
              </a:rPr>
              <a:t>Education Source - EBSCO</a:t>
            </a:r>
          </a:p>
          <a:p>
            <a:pPr lvl="0">
              <a:buNone/>
            </a:pPr>
            <a:r>
              <a:rPr lang="en-GB" sz="1400" dirty="0">
                <a:latin typeface="+mn-lt"/>
              </a:rPr>
              <a:t>	</a:t>
            </a:r>
            <a:r>
              <a:rPr lang="en-GB" sz="1400" dirty="0">
                <a:solidFill>
                  <a:srgbClr val="FFFF00"/>
                </a:solidFill>
                <a:latin typeface="+mn-lt"/>
              </a:rPr>
              <a:t> </a:t>
            </a:r>
            <a:r>
              <a:rPr lang="en-GB" sz="1400" dirty="0">
                <a:solidFill>
                  <a:srgbClr val="FF66FF"/>
                </a:solidFill>
                <a:latin typeface="+mn-lt"/>
              </a:rPr>
              <a:t>Education Source - </a:t>
            </a:r>
            <a:r>
              <a:rPr lang="en-GB" sz="1400" dirty="0">
                <a:solidFill>
                  <a:srgbClr val="FF66FF"/>
                </a:solidFill>
              </a:rPr>
              <a:t>EBSCO</a:t>
            </a:r>
            <a:r>
              <a:rPr lang="en-GB" sz="1400" dirty="0">
                <a:solidFill>
                  <a:srgbClr val="FF66FF"/>
                </a:solidFill>
                <a:latin typeface="+mn-lt"/>
              </a:rPr>
              <a:t> is a collection of over 1,700 journals, a selection of eBooks, and additional research resources in the field of education</a:t>
            </a:r>
          </a:p>
          <a:p>
            <a:pPr>
              <a:buNone/>
            </a:pPr>
            <a:r>
              <a:rPr lang="en-GB" sz="1800" dirty="0"/>
              <a:t>L</a:t>
            </a:r>
            <a:r>
              <a:rPr lang="en-GB" sz="1800" dirty="0">
                <a:latin typeface="+mn-lt"/>
              </a:rPr>
              <a:t>eadership and management Centre</a:t>
            </a:r>
          </a:p>
          <a:p>
            <a:pPr lvl="0">
              <a:buNone/>
            </a:pPr>
            <a:r>
              <a:rPr lang="en-GB" sz="1400" dirty="0">
                <a:latin typeface="+mn-lt"/>
              </a:rPr>
              <a:t>	</a:t>
            </a:r>
            <a:r>
              <a:rPr lang="en-GB" sz="1400" dirty="0">
                <a:solidFill>
                  <a:srgbClr val="FF66FF"/>
                </a:solidFill>
                <a:latin typeface="+mn-lt"/>
              </a:rPr>
              <a:t>The Leadership &amp; Management Learning Centre provides content specifically aimed at the field of leadership and management and draws on resources from industry, as well as education</a:t>
            </a:r>
            <a:endParaRPr lang="en-GB" sz="1800" dirty="0">
              <a:solidFill>
                <a:srgbClr val="FF66FF"/>
              </a:solidFill>
              <a:latin typeface="+mn-lt"/>
            </a:endParaRPr>
          </a:p>
          <a:p>
            <a:pPr>
              <a:buNone/>
            </a:pPr>
            <a:r>
              <a:rPr lang="en-GB" sz="1800" dirty="0">
                <a:latin typeface="+mn-lt"/>
              </a:rPr>
              <a:t>eBooks</a:t>
            </a:r>
          </a:p>
          <a:p>
            <a:pPr lvl="0">
              <a:buNone/>
            </a:pPr>
            <a:r>
              <a:rPr lang="en-GB" sz="1400" dirty="0">
                <a:solidFill>
                  <a:srgbClr val="FF66FF"/>
                </a:solidFill>
                <a:latin typeface="+mn-lt"/>
              </a:rPr>
              <a:t>	A selection of relevant eBooks chosen by the GTCS are also available. A full list is available from our downloads section</a:t>
            </a:r>
            <a:r>
              <a:rPr lang="en-GB" sz="1400" dirty="0">
                <a:solidFill>
                  <a:srgbClr val="FFFF00"/>
                </a:solidFill>
                <a:latin typeface="+mn-lt"/>
              </a:rPr>
              <a:t>.</a:t>
            </a:r>
          </a:p>
          <a:p>
            <a:pPr>
              <a:buNone/>
            </a:pPr>
            <a:endParaRPr lang="en-GB" sz="1400" dirty="0">
              <a:latin typeface="+mn-lt"/>
            </a:endParaRPr>
          </a:p>
          <a:p>
            <a:pPr>
              <a:buNone/>
            </a:pPr>
            <a:endParaRPr lang="en-GB" sz="1400" dirty="0">
              <a:latin typeface="+mn-lt"/>
            </a:endParaRPr>
          </a:p>
          <a:p>
            <a:pPr>
              <a:buFont typeface="Arial" charset="0"/>
              <a:buNone/>
            </a:pPr>
            <a:endParaRPr lang="en-GB" dirty="0">
              <a:latin typeface="+mn-lt"/>
            </a:endParaRPr>
          </a:p>
        </p:txBody>
      </p:sp>
    </p:spTree>
    <p:extLst>
      <p:ext uri="{BB962C8B-B14F-4D97-AF65-F5344CB8AC3E}">
        <p14:creationId xmlns:p14="http://schemas.microsoft.com/office/powerpoint/2010/main" val="30464755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fld id="{0735B6D9-3840-411E-9DCB-4CD9ECAE1736}" type="datetime3">
              <a:rPr lang="en-US" smtClean="0"/>
              <a:t>14 September 2016</a:t>
            </a:fld>
            <a:endParaRPr lang="en-GB" dirty="0"/>
          </a:p>
        </p:txBody>
      </p:sp>
      <p:sp>
        <p:nvSpPr>
          <p:cNvPr id="3" name="Footer Placeholder 2"/>
          <p:cNvSpPr>
            <a:spLocks noGrp="1"/>
          </p:cNvSpPr>
          <p:nvPr>
            <p:ph type="ftr" sz="quarter" idx="11"/>
          </p:nvPr>
        </p:nvSpPr>
        <p:spPr/>
        <p:txBody>
          <a:bodyPr/>
          <a:lstStyle/>
          <a:p>
            <a:pPr>
              <a:defRPr/>
            </a:pPr>
            <a:r>
              <a:rPr lang="en-GB"/>
              <a:t>GTC Scotland</a:t>
            </a:r>
            <a:endParaRPr lang="en-GB" dirty="0"/>
          </a:p>
        </p:txBody>
      </p:sp>
      <p:sp>
        <p:nvSpPr>
          <p:cNvPr id="4" name="Content Placeholder 3"/>
          <p:cNvSpPr>
            <a:spLocks noGrp="1"/>
          </p:cNvSpPr>
          <p:nvPr>
            <p:ph idx="1"/>
          </p:nvPr>
        </p:nvSpPr>
        <p:spPr/>
        <p:txBody>
          <a:bodyPr/>
          <a:lstStyle/>
          <a:p>
            <a:endParaRPr lang="en-GB"/>
          </a:p>
        </p:txBody>
      </p:sp>
      <p:sp>
        <p:nvSpPr>
          <p:cNvPr id="5" name="Title 4"/>
          <p:cNvSpPr>
            <a:spLocks noGrp="1"/>
          </p:cNvSpPr>
          <p:nvPr>
            <p:ph type="title"/>
          </p:nvPr>
        </p:nvSpPr>
        <p:spPr/>
        <p:txBody>
          <a:bodyPr/>
          <a:lstStyle/>
          <a:p>
            <a:endParaRPr lang="en-GB"/>
          </a:p>
        </p:txBody>
      </p:sp>
      <p:sp>
        <p:nvSpPr>
          <p:cNvPr id="6" name="Title 1"/>
          <p:cNvSpPr txBox="1">
            <a:spLocks/>
          </p:cNvSpPr>
          <p:nvPr/>
        </p:nvSpPr>
        <p:spPr>
          <a:xfrm>
            <a:off x="1476375" y="260350"/>
            <a:ext cx="7343775" cy="720725"/>
          </a:xfrm>
          <a:prstGeom prst="rect">
            <a:avLst/>
          </a:prstGeom>
        </p:spPr>
        <p:txBody>
          <a:bodyPr/>
          <a:lstStyle>
            <a:lvl1pPr algn="ctr" rtl="0" eaLnBrk="1" fontAlgn="base" hangingPunct="1">
              <a:spcBef>
                <a:spcPct val="0"/>
              </a:spcBef>
              <a:spcAft>
                <a:spcPct val="0"/>
              </a:spcAft>
              <a:defRPr sz="2800" b="1" kern="1200" cap="none" spc="200" baseline="0">
                <a:solidFill>
                  <a:schemeClr val="accent1"/>
                </a:solidFill>
                <a:latin typeface="+mn-lt"/>
                <a:ea typeface="+mj-ea"/>
                <a:cs typeface="+mj-cs"/>
              </a:defRPr>
            </a:lvl1pPr>
            <a:lvl2pPr algn="l" rtl="0" eaLnBrk="1" fontAlgn="base" hangingPunct="1">
              <a:spcBef>
                <a:spcPct val="0"/>
              </a:spcBef>
              <a:spcAft>
                <a:spcPct val="0"/>
              </a:spcAft>
              <a:defRPr sz="2000">
                <a:solidFill>
                  <a:schemeClr val="accent2"/>
                </a:solidFill>
                <a:latin typeface="Calibri" pitchFamily="34" charset="0"/>
              </a:defRPr>
            </a:lvl2pPr>
            <a:lvl3pPr algn="l" rtl="0" eaLnBrk="1" fontAlgn="base" hangingPunct="1">
              <a:spcBef>
                <a:spcPct val="0"/>
              </a:spcBef>
              <a:spcAft>
                <a:spcPct val="0"/>
              </a:spcAft>
              <a:defRPr sz="2000">
                <a:solidFill>
                  <a:schemeClr val="accent2"/>
                </a:solidFill>
                <a:latin typeface="Calibri" pitchFamily="34" charset="0"/>
              </a:defRPr>
            </a:lvl3pPr>
            <a:lvl4pPr algn="l" rtl="0" eaLnBrk="1" fontAlgn="base" hangingPunct="1">
              <a:spcBef>
                <a:spcPct val="0"/>
              </a:spcBef>
              <a:spcAft>
                <a:spcPct val="0"/>
              </a:spcAft>
              <a:defRPr sz="2000">
                <a:solidFill>
                  <a:schemeClr val="accent2"/>
                </a:solidFill>
                <a:latin typeface="Calibri" pitchFamily="34" charset="0"/>
              </a:defRPr>
            </a:lvl4pPr>
            <a:lvl5pPr algn="l" rtl="0" eaLnBrk="1" fontAlgn="base" hangingPunct="1">
              <a:spcBef>
                <a:spcPct val="0"/>
              </a:spcBef>
              <a:spcAft>
                <a:spcPct val="0"/>
              </a:spcAft>
              <a:defRPr sz="2000">
                <a:solidFill>
                  <a:schemeClr val="accent2"/>
                </a:solidFill>
                <a:latin typeface="Calibri" pitchFamily="34" charset="0"/>
              </a:defRPr>
            </a:lvl5pPr>
            <a:lvl6pPr marL="457200" algn="l" rtl="0" eaLnBrk="1" fontAlgn="base" hangingPunct="1">
              <a:spcBef>
                <a:spcPct val="0"/>
              </a:spcBef>
              <a:spcAft>
                <a:spcPct val="0"/>
              </a:spcAft>
              <a:defRPr sz="2000">
                <a:solidFill>
                  <a:schemeClr val="accent2"/>
                </a:solidFill>
                <a:latin typeface="Calibri" pitchFamily="34" charset="0"/>
              </a:defRPr>
            </a:lvl6pPr>
            <a:lvl7pPr marL="914400" algn="l" rtl="0" eaLnBrk="1" fontAlgn="base" hangingPunct="1">
              <a:spcBef>
                <a:spcPct val="0"/>
              </a:spcBef>
              <a:spcAft>
                <a:spcPct val="0"/>
              </a:spcAft>
              <a:defRPr sz="2000">
                <a:solidFill>
                  <a:schemeClr val="accent2"/>
                </a:solidFill>
                <a:latin typeface="Calibri" pitchFamily="34" charset="0"/>
              </a:defRPr>
            </a:lvl7pPr>
            <a:lvl8pPr marL="1371600" algn="l" rtl="0" eaLnBrk="1" fontAlgn="base" hangingPunct="1">
              <a:spcBef>
                <a:spcPct val="0"/>
              </a:spcBef>
              <a:spcAft>
                <a:spcPct val="0"/>
              </a:spcAft>
              <a:defRPr sz="2000">
                <a:solidFill>
                  <a:schemeClr val="accent2"/>
                </a:solidFill>
                <a:latin typeface="Calibri" pitchFamily="34" charset="0"/>
              </a:defRPr>
            </a:lvl8pPr>
            <a:lvl9pPr marL="1828800" algn="l" rtl="0" eaLnBrk="1" fontAlgn="base" hangingPunct="1">
              <a:spcBef>
                <a:spcPct val="0"/>
              </a:spcBef>
              <a:spcAft>
                <a:spcPct val="0"/>
              </a:spcAft>
              <a:defRPr sz="2000">
                <a:solidFill>
                  <a:schemeClr val="accent2"/>
                </a:solidFill>
                <a:latin typeface="Calibri" pitchFamily="34" charset="0"/>
              </a:defRPr>
            </a:lvl9pPr>
          </a:lstStyle>
          <a:p>
            <a:r>
              <a:rPr lang="en-GB" sz="3200"/>
              <a:t>Practitioner Enquiry</a:t>
            </a:r>
            <a:endParaRPr lang="en-GB" sz="3200" dirty="0"/>
          </a:p>
        </p:txBody>
      </p:sp>
      <p:sp>
        <p:nvSpPr>
          <p:cNvPr id="7" name="Rectangle 6"/>
          <p:cNvSpPr/>
          <p:nvPr/>
        </p:nvSpPr>
        <p:spPr>
          <a:xfrm>
            <a:off x="-36512" y="0"/>
            <a:ext cx="9144000" cy="6885384"/>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8" name="Diagram 1"/>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17694" y="800708"/>
            <a:ext cx="5508612" cy="5256584"/>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8"/>
          <p:cNvPicPr>
            <a:picLocks noChangeAspect="1"/>
          </p:cNvPicPr>
          <p:nvPr/>
        </p:nvPicPr>
        <p:blipFill>
          <a:blip r:embed="rId3"/>
          <a:stretch>
            <a:fillRect/>
          </a:stretch>
        </p:blipFill>
        <p:spPr>
          <a:xfrm>
            <a:off x="395536" y="548680"/>
            <a:ext cx="3318869" cy="6066387"/>
          </a:xfrm>
          <a:prstGeom prst="rect">
            <a:avLst/>
          </a:prstGeom>
        </p:spPr>
      </p:pic>
      <p:pic>
        <p:nvPicPr>
          <p:cNvPr id="10" name="Picture 9"/>
          <p:cNvPicPr>
            <a:picLocks noChangeAspect="1"/>
          </p:cNvPicPr>
          <p:nvPr/>
        </p:nvPicPr>
        <p:blipFill>
          <a:blip r:embed="rId4"/>
          <a:stretch>
            <a:fillRect/>
          </a:stretch>
        </p:blipFill>
        <p:spPr>
          <a:xfrm>
            <a:off x="5501110" y="446239"/>
            <a:ext cx="3463378" cy="6137669"/>
          </a:xfrm>
          <a:prstGeom prst="rect">
            <a:avLst/>
          </a:prstGeom>
        </p:spPr>
      </p:pic>
      <p:sp>
        <p:nvSpPr>
          <p:cNvPr id="11" name="Text Box 2"/>
          <p:cNvSpPr txBox="1">
            <a:spLocks noChangeArrowheads="1"/>
          </p:cNvSpPr>
          <p:nvPr/>
        </p:nvSpPr>
        <p:spPr bwMode="auto">
          <a:xfrm>
            <a:off x="3059832" y="2784830"/>
            <a:ext cx="3098081" cy="1569660"/>
          </a:xfrm>
          <a:prstGeom prst="rect">
            <a:avLst/>
          </a:prstGeom>
          <a:solidFill>
            <a:srgbClr val="92D050"/>
          </a:solidFill>
          <a:ln w="9525">
            <a:solidFill>
              <a:srgbClr val="92D050"/>
            </a:solidFill>
            <a:miter lim="800000"/>
            <a:headEnd/>
            <a:tailEnd/>
          </a:ln>
        </p:spPr>
        <p:txBody>
          <a:bodyPr vert="horz" wrap="square" lIns="91440" tIns="45720" rIns="91440" bIns="45720" numCol="1" anchor="t"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ts val="800"/>
              </a:spcAft>
              <a:buClrTx/>
              <a:buSzTx/>
              <a:buFontTx/>
              <a:buNone/>
              <a:tabLst/>
            </a:pPr>
            <a:r>
              <a:rPr kumimoji="0" lang="en-GB" altLang="en-US" sz="4800" b="0" i="0" u="none" strike="noStrike" cap="none" normalizeH="0" baseline="0">
                <a:ln>
                  <a:noFill/>
                </a:ln>
                <a:solidFill>
                  <a:schemeClr val="tx1"/>
                </a:solidFill>
                <a:effectLst/>
                <a:latin typeface="Calibri" panose="020F0502020204030204" pitchFamily="34" charset="0"/>
              </a:rPr>
              <a:t>Practitioner Enquiry</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12" name="Rounded Rectangular Callout 19"/>
          <p:cNvSpPr>
            <a:spLocks noChangeArrowheads="1"/>
          </p:cNvSpPr>
          <p:nvPr/>
        </p:nvSpPr>
        <p:spPr bwMode="auto">
          <a:xfrm>
            <a:off x="3725420" y="1484785"/>
            <a:ext cx="1411143" cy="792088"/>
          </a:xfrm>
          <a:prstGeom prst="wedgeRoundRectCallout">
            <a:avLst>
              <a:gd name="adj1" fmla="val -16597"/>
              <a:gd name="adj2" fmla="val -75282"/>
              <a:gd name="adj3" fmla="val 16667"/>
            </a:avLst>
          </a:prstGeom>
          <a:solidFill>
            <a:schemeClr val="bg1"/>
          </a:solidFill>
          <a:ln w="12700">
            <a:solidFill>
              <a:srgbClr val="440600"/>
            </a:solid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13" name="TextBox 12"/>
          <p:cNvSpPr txBox="1"/>
          <p:nvPr/>
        </p:nvSpPr>
        <p:spPr>
          <a:xfrm>
            <a:off x="3702923" y="1438618"/>
            <a:ext cx="1445123" cy="769441"/>
          </a:xfrm>
          <a:prstGeom prst="rect">
            <a:avLst/>
          </a:prstGeom>
          <a:noFill/>
        </p:spPr>
        <p:txBody>
          <a:bodyPr wrap="square" rtlCol="0">
            <a:spAutoFit/>
          </a:bodyPr>
          <a:lstStyle/>
          <a:p>
            <a:r>
              <a:rPr lang="en-GB" sz="1100" b="1" dirty="0"/>
              <a:t>Reading comprehension is a barrier to pupil attainment</a:t>
            </a:r>
          </a:p>
        </p:txBody>
      </p:sp>
      <p:sp>
        <p:nvSpPr>
          <p:cNvPr id="14" name="TextBox 13"/>
          <p:cNvSpPr txBox="1"/>
          <p:nvPr/>
        </p:nvSpPr>
        <p:spPr>
          <a:xfrm>
            <a:off x="6446092" y="435823"/>
            <a:ext cx="1903428" cy="923330"/>
          </a:xfrm>
          <a:prstGeom prst="rect">
            <a:avLst/>
          </a:prstGeom>
          <a:noFill/>
        </p:spPr>
        <p:txBody>
          <a:bodyPr wrap="square" rtlCol="0">
            <a:spAutoFit/>
          </a:bodyPr>
          <a:lstStyle/>
          <a:p>
            <a:r>
              <a:rPr lang="en-GB" sz="900" b="1" dirty="0"/>
              <a:t>Policy</a:t>
            </a:r>
          </a:p>
          <a:p>
            <a:r>
              <a:rPr lang="en-GB" sz="900" b="1" dirty="0"/>
              <a:t>Scottish  Attainment Challenge</a:t>
            </a:r>
          </a:p>
          <a:p>
            <a:r>
              <a:rPr lang="en-GB" sz="900" b="1" dirty="0"/>
              <a:t>National Improvement Framework</a:t>
            </a:r>
          </a:p>
          <a:p>
            <a:r>
              <a:rPr lang="en-GB" sz="900" b="1" dirty="0"/>
              <a:t>School Improvement plan</a:t>
            </a:r>
          </a:p>
          <a:p>
            <a:r>
              <a:rPr lang="en-GB" sz="900" b="1" dirty="0"/>
              <a:t>Department improvement plan</a:t>
            </a:r>
          </a:p>
        </p:txBody>
      </p:sp>
      <p:sp>
        <p:nvSpPr>
          <p:cNvPr id="15" name="TextBox 14"/>
          <p:cNvSpPr txBox="1"/>
          <p:nvPr/>
        </p:nvSpPr>
        <p:spPr>
          <a:xfrm>
            <a:off x="7516116" y="1566421"/>
            <a:ext cx="1375856" cy="738664"/>
          </a:xfrm>
          <a:prstGeom prst="rect">
            <a:avLst/>
          </a:prstGeom>
          <a:noFill/>
        </p:spPr>
        <p:txBody>
          <a:bodyPr wrap="square" rtlCol="0">
            <a:spAutoFit/>
          </a:bodyPr>
          <a:lstStyle/>
          <a:p>
            <a:r>
              <a:rPr lang="en-GB" sz="1400" b="1" dirty="0"/>
              <a:t>EBSCO</a:t>
            </a:r>
          </a:p>
          <a:p>
            <a:r>
              <a:rPr lang="en-GB" sz="1400" b="1" dirty="0" err="1"/>
              <a:t>Ebook</a:t>
            </a:r>
            <a:endParaRPr lang="en-GB" sz="1400" b="1" dirty="0"/>
          </a:p>
          <a:p>
            <a:r>
              <a:rPr lang="en-GB" sz="1400" b="1" dirty="0"/>
              <a:t>other sources</a:t>
            </a:r>
          </a:p>
        </p:txBody>
      </p:sp>
      <p:sp>
        <p:nvSpPr>
          <p:cNvPr id="16" name="TextBox 15"/>
          <p:cNvSpPr txBox="1"/>
          <p:nvPr/>
        </p:nvSpPr>
        <p:spPr>
          <a:xfrm>
            <a:off x="7742961" y="2713734"/>
            <a:ext cx="1181106" cy="877163"/>
          </a:xfrm>
          <a:prstGeom prst="rect">
            <a:avLst/>
          </a:prstGeom>
          <a:noFill/>
        </p:spPr>
        <p:txBody>
          <a:bodyPr wrap="square" rtlCol="0">
            <a:spAutoFit/>
          </a:bodyPr>
          <a:lstStyle/>
          <a:p>
            <a:r>
              <a:rPr lang="en-GB" sz="900" b="1" dirty="0"/>
              <a:t>What strategies can I use?</a:t>
            </a:r>
          </a:p>
          <a:p>
            <a:endParaRPr lang="en-GB" sz="900" b="1" dirty="0"/>
          </a:p>
          <a:p>
            <a:r>
              <a:rPr lang="en-GB" sz="1200" dirty="0"/>
              <a:t>Reciprocal teaching</a:t>
            </a:r>
          </a:p>
        </p:txBody>
      </p:sp>
      <p:sp>
        <p:nvSpPr>
          <p:cNvPr id="17" name="TextBox 16"/>
          <p:cNvSpPr txBox="1"/>
          <p:nvPr/>
        </p:nvSpPr>
        <p:spPr>
          <a:xfrm>
            <a:off x="1306260" y="5679956"/>
            <a:ext cx="1872208" cy="307777"/>
          </a:xfrm>
          <a:prstGeom prst="rect">
            <a:avLst/>
          </a:prstGeom>
          <a:noFill/>
        </p:spPr>
        <p:txBody>
          <a:bodyPr wrap="square" rtlCol="0">
            <a:spAutoFit/>
          </a:bodyPr>
          <a:lstStyle/>
          <a:p>
            <a:pPr lvl="1"/>
            <a:endParaRPr lang="en-GB" sz="1400" b="1" dirty="0"/>
          </a:p>
        </p:txBody>
      </p:sp>
    </p:spTree>
    <p:extLst>
      <p:ext uri="{BB962C8B-B14F-4D97-AF65-F5344CB8AC3E}">
        <p14:creationId xmlns:p14="http://schemas.microsoft.com/office/powerpoint/2010/main" val="56697920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fld id="{0735B6D9-3840-411E-9DCB-4CD9ECAE1736}" type="datetime3">
              <a:rPr lang="en-US" smtClean="0"/>
              <a:t>14 September 2016</a:t>
            </a:fld>
            <a:endParaRPr lang="en-GB" dirty="0"/>
          </a:p>
        </p:txBody>
      </p:sp>
      <p:sp>
        <p:nvSpPr>
          <p:cNvPr id="3" name="Footer Placeholder 2"/>
          <p:cNvSpPr>
            <a:spLocks noGrp="1"/>
          </p:cNvSpPr>
          <p:nvPr>
            <p:ph type="ftr" sz="quarter" idx="11"/>
          </p:nvPr>
        </p:nvSpPr>
        <p:spPr/>
        <p:txBody>
          <a:bodyPr/>
          <a:lstStyle/>
          <a:p>
            <a:pPr>
              <a:defRPr/>
            </a:pPr>
            <a:r>
              <a:rPr lang="en-GB"/>
              <a:t>GTC Scotland</a:t>
            </a:r>
            <a:endParaRPr lang="en-GB" dirty="0"/>
          </a:p>
        </p:txBody>
      </p:sp>
      <p:sp>
        <p:nvSpPr>
          <p:cNvPr id="4" name="Content Placeholder 3"/>
          <p:cNvSpPr>
            <a:spLocks noGrp="1"/>
          </p:cNvSpPr>
          <p:nvPr>
            <p:ph idx="1"/>
          </p:nvPr>
        </p:nvSpPr>
        <p:spPr/>
        <p:txBody>
          <a:bodyPr/>
          <a:lstStyle/>
          <a:p>
            <a:endParaRPr lang="en-GB"/>
          </a:p>
        </p:txBody>
      </p:sp>
      <p:sp>
        <p:nvSpPr>
          <p:cNvPr id="5" name="Title 4"/>
          <p:cNvSpPr>
            <a:spLocks noGrp="1"/>
          </p:cNvSpPr>
          <p:nvPr>
            <p:ph type="title"/>
          </p:nvPr>
        </p:nvSpPr>
        <p:spPr/>
        <p:txBody>
          <a:bodyPr/>
          <a:lstStyle/>
          <a:p>
            <a:endParaRPr lang="en-GB"/>
          </a:p>
        </p:txBody>
      </p:sp>
      <p:sp>
        <p:nvSpPr>
          <p:cNvPr id="6" name="Title 1"/>
          <p:cNvSpPr txBox="1">
            <a:spLocks/>
          </p:cNvSpPr>
          <p:nvPr/>
        </p:nvSpPr>
        <p:spPr>
          <a:xfrm>
            <a:off x="1476375" y="260350"/>
            <a:ext cx="7343775" cy="720725"/>
          </a:xfrm>
          <a:prstGeom prst="rect">
            <a:avLst/>
          </a:prstGeom>
        </p:spPr>
        <p:txBody>
          <a:bodyPr/>
          <a:lstStyle>
            <a:lvl1pPr algn="ctr" rtl="0" eaLnBrk="1" fontAlgn="base" hangingPunct="1">
              <a:spcBef>
                <a:spcPct val="0"/>
              </a:spcBef>
              <a:spcAft>
                <a:spcPct val="0"/>
              </a:spcAft>
              <a:defRPr sz="2800" b="1" kern="1200" cap="none" spc="200" baseline="0">
                <a:solidFill>
                  <a:schemeClr val="accent1"/>
                </a:solidFill>
                <a:latin typeface="+mn-lt"/>
                <a:ea typeface="+mj-ea"/>
                <a:cs typeface="+mj-cs"/>
              </a:defRPr>
            </a:lvl1pPr>
            <a:lvl2pPr algn="l" rtl="0" eaLnBrk="1" fontAlgn="base" hangingPunct="1">
              <a:spcBef>
                <a:spcPct val="0"/>
              </a:spcBef>
              <a:spcAft>
                <a:spcPct val="0"/>
              </a:spcAft>
              <a:defRPr sz="2000">
                <a:solidFill>
                  <a:schemeClr val="accent2"/>
                </a:solidFill>
                <a:latin typeface="Calibri" pitchFamily="34" charset="0"/>
              </a:defRPr>
            </a:lvl2pPr>
            <a:lvl3pPr algn="l" rtl="0" eaLnBrk="1" fontAlgn="base" hangingPunct="1">
              <a:spcBef>
                <a:spcPct val="0"/>
              </a:spcBef>
              <a:spcAft>
                <a:spcPct val="0"/>
              </a:spcAft>
              <a:defRPr sz="2000">
                <a:solidFill>
                  <a:schemeClr val="accent2"/>
                </a:solidFill>
                <a:latin typeface="Calibri" pitchFamily="34" charset="0"/>
              </a:defRPr>
            </a:lvl3pPr>
            <a:lvl4pPr algn="l" rtl="0" eaLnBrk="1" fontAlgn="base" hangingPunct="1">
              <a:spcBef>
                <a:spcPct val="0"/>
              </a:spcBef>
              <a:spcAft>
                <a:spcPct val="0"/>
              </a:spcAft>
              <a:defRPr sz="2000">
                <a:solidFill>
                  <a:schemeClr val="accent2"/>
                </a:solidFill>
                <a:latin typeface="Calibri" pitchFamily="34" charset="0"/>
              </a:defRPr>
            </a:lvl4pPr>
            <a:lvl5pPr algn="l" rtl="0" eaLnBrk="1" fontAlgn="base" hangingPunct="1">
              <a:spcBef>
                <a:spcPct val="0"/>
              </a:spcBef>
              <a:spcAft>
                <a:spcPct val="0"/>
              </a:spcAft>
              <a:defRPr sz="2000">
                <a:solidFill>
                  <a:schemeClr val="accent2"/>
                </a:solidFill>
                <a:latin typeface="Calibri" pitchFamily="34" charset="0"/>
              </a:defRPr>
            </a:lvl5pPr>
            <a:lvl6pPr marL="457200" algn="l" rtl="0" eaLnBrk="1" fontAlgn="base" hangingPunct="1">
              <a:spcBef>
                <a:spcPct val="0"/>
              </a:spcBef>
              <a:spcAft>
                <a:spcPct val="0"/>
              </a:spcAft>
              <a:defRPr sz="2000">
                <a:solidFill>
                  <a:schemeClr val="accent2"/>
                </a:solidFill>
                <a:latin typeface="Calibri" pitchFamily="34" charset="0"/>
              </a:defRPr>
            </a:lvl6pPr>
            <a:lvl7pPr marL="914400" algn="l" rtl="0" eaLnBrk="1" fontAlgn="base" hangingPunct="1">
              <a:spcBef>
                <a:spcPct val="0"/>
              </a:spcBef>
              <a:spcAft>
                <a:spcPct val="0"/>
              </a:spcAft>
              <a:defRPr sz="2000">
                <a:solidFill>
                  <a:schemeClr val="accent2"/>
                </a:solidFill>
                <a:latin typeface="Calibri" pitchFamily="34" charset="0"/>
              </a:defRPr>
            </a:lvl7pPr>
            <a:lvl8pPr marL="1371600" algn="l" rtl="0" eaLnBrk="1" fontAlgn="base" hangingPunct="1">
              <a:spcBef>
                <a:spcPct val="0"/>
              </a:spcBef>
              <a:spcAft>
                <a:spcPct val="0"/>
              </a:spcAft>
              <a:defRPr sz="2000">
                <a:solidFill>
                  <a:schemeClr val="accent2"/>
                </a:solidFill>
                <a:latin typeface="Calibri" pitchFamily="34" charset="0"/>
              </a:defRPr>
            </a:lvl8pPr>
            <a:lvl9pPr marL="1828800" algn="l" rtl="0" eaLnBrk="1" fontAlgn="base" hangingPunct="1">
              <a:spcBef>
                <a:spcPct val="0"/>
              </a:spcBef>
              <a:spcAft>
                <a:spcPct val="0"/>
              </a:spcAft>
              <a:defRPr sz="2000">
                <a:solidFill>
                  <a:schemeClr val="accent2"/>
                </a:solidFill>
                <a:latin typeface="Calibri" pitchFamily="34" charset="0"/>
              </a:defRPr>
            </a:lvl9pPr>
          </a:lstStyle>
          <a:p>
            <a:r>
              <a:rPr lang="en-GB" sz="3200"/>
              <a:t>Practitioner Enquiry</a:t>
            </a:r>
            <a:endParaRPr lang="en-GB" sz="3200" dirty="0"/>
          </a:p>
        </p:txBody>
      </p:sp>
      <p:sp>
        <p:nvSpPr>
          <p:cNvPr id="7" name="Rectangle 6"/>
          <p:cNvSpPr/>
          <p:nvPr/>
        </p:nvSpPr>
        <p:spPr>
          <a:xfrm>
            <a:off x="-36512" y="0"/>
            <a:ext cx="9144000" cy="6885384"/>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8" name="Diagram 1"/>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17694" y="800708"/>
            <a:ext cx="5508612" cy="5256584"/>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8"/>
          <p:cNvPicPr>
            <a:picLocks noChangeAspect="1"/>
          </p:cNvPicPr>
          <p:nvPr/>
        </p:nvPicPr>
        <p:blipFill>
          <a:blip r:embed="rId3"/>
          <a:stretch>
            <a:fillRect/>
          </a:stretch>
        </p:blipFill>
        <p:spPr>
          <a:xfrm>
            <a:off x="395536" y="548680"/>
            <a:ext cx="3318869" cy="6066387"/>
          </a:xfrm>
          <a:prstGeom prst="rect">
            <a:avLst/>
          </a:prstGeom>
        </p:spPr>
      </p:pic>
      <p:pic>
        <p:nvPicPr>
          <p:cNvPr id="10" name="Picture 9"/>
          <p:cNvPicPr>
            <a:picLocks noChangeAspect="1"/>
          </p:cNvPicPr>
          <p:nvPr/>
        </p:nvPicPr>
        <p:blipFill>
          <a:blip r:embed="rId4"/>
          <a:stretch>
            <a:fillRect/>
          </a:stretch>
        </p:blipFill>
        <p:spPr>
          <a:xfrm>
            <a:off x="5501110" y="446239"/>
            <a:ext cx="3463378" cy="6137669"/>
          </a:xfrm>
          <a:prstGeom prst="rect">
            <a:avLst/>
          </a:prstGeom>
        </p:spPr>
      </p:pic>
      <p:sp>
        <p:nvSpPr>
          <p:cNvPr id="11" name="Text Box 2"/>
          <p:cNvSpPr txBox="1">
            <a:spLocks noChangeArrowheads="1"/>
          </p:cNvSpPr>
          <p:nvPr/>
        </p:nvSpPr>
        <p:spPr bwMode="auto">
          <a:xfrm>
            <a:off x="3059832" y="2784830"/>
            <a:ext cx="3098081" cy="1569660"/>
          </a:xfrm>
          <a:prstGeom prst="rect">
            <a:avLst/>
          </a:prstGeom>
          <a:solidFill>
            <a:srgbClr val="92D050"/>
          </a:solidFill>
          <a:ln w="9525">
            <a:solidFill>
              <a:srgbClr val="92D050"/>
            </a:solidFill>
            <a:miter lim="800000"/>
            <a:headEnd/>
            <a:tailEnd/>
          </a:ln>
        </p:spPr>
        <p:txBody>
          <a:bodyPr vert="horz" wrap="square" lIns="91440" tIns="45720" rIns="91440" bIns="45720" numCol="1" anchor="t"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ts val="800"/>
              </a:spcAft>
              <a:buClrTx/>
              <a:buSzTx/>
              <a:buFontTx/>
              <a:buNone/>
              <a:tabLst/>
            </a:pPr>
            <a:r>
              <a:rPr kumimoji="0" lang="en-GB" altLang="en-US" sz="4800" b="0" i="0" u="none" strike="noStrike" cap="none" normalizeH="0" baseline="0">
                <a:ln>
                  <a:noFill/>
                </a:ln>
                <a:solidFill>
                  <a:schemeClr val="tx1"/>
                </a:solidFill>
                <a:effectLst/>
                <a:latin typeface="Calibri" panose="020F0502020204030204" pitchFamily="34" charset="0"/>
              </a:rPr>
              <a:t>Practitioner Enquiry</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12" name="Rounded Rectangular Callout 19"/>
          <p:cNvSpPr>
            <a:spLocks noChangeArrowheads="1"/>
          </p:cNvSpPr>
          <p:nvPr/>
        </p:nvSpPr>
        <p:spPr bwMode="auto">
          <a:xfrm>
            <a:off x="3725420" y="1484785"/>
            <a:ext cx="1411143" cy="792088"/>
          </a:xfrm>
          <a:prstGeom prst="wedgeRoundRectCallout">
            <a:avLst>
              <a:gd name="adj1" fmla="val -16597"/>
              <a:gd name="adj2" fmla="val -75282"/>
              <a:gd name="adj3" fmla="val 16667"/>
            </a:avLst>
          </a:prstGeom>
          <a:solidFill>
            <a:schemeClr val="bg1"/>
          </a:solidFill>
          <a:ln w="12700">
            <a:solidFill>
              <a:srgbClr val="440600"/>
            </a:solid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13" name="TextBox 12"/>
          <p:cNvSpPr txBox="1"/>
          <p:nvPr/>
        </p:nvSpPr>
        <p:spPr>
          <a:xfrm>
            <a:off x="3702923" y="1438618"/>
            <a:ext cx="1445123" cy="769441"/>
          </a:xfrm>
          <a:prstGeom prst="rect">
            <a:avLst/>
          </a:prstGeom>
          <a:noFill/>
        </p:spPr>
        <p:txBody>
          <a:bodyPr wrap="square" rtlCol="0">
            <a:spAutoFit/>
          </a:bodyPr>
          <a:lstStyle/>
          <a:p>
            <a:r>
              <a:rPr lang="en-GB" sz="1100" b="1" dirty="0"/>
              <a:t>Reading comprehension is a barrier to pupil attainment</a:t>
            </a:r>
          </a:p>
        </p:txBody>
      </p:sp>
      <p:sp>
        <p:nvSpPr>
          <p:cNvPr id="14" name="TextBox 13"/>
          <p:cNvSpPr txBox="1"/>
          <p:nvPr/>
        </p:nvSpPr>
        <p:spPr>
          <a:xfrm>
            <a:off x="6449516" y="417417"/>
            <a:ext cx="1993438" cy="923330"/>
          </a:xfrm>
          <a:prstGeom prst="rect">
            <a:avLst/>
          </a:prstGeom>
          <a:noFill/>
        </p:spPr>
        <p:txBody>
          <a:bodyPr wrap="square" rtlCol="0">
            <a:spAutoFit/>
          </a:bodyPr>
          <a:lstStyle/>
          <a:p>
            <a:r>
              <a:rPr lang="en-GB" sz="900" b="1" dirty="0"/>
              <a:t>Policy</a:t>
            </a:r>
          </a:p>
          <a:p>
            <a:r>
              <a:rPr lang="en-GB" sz="900" b="1" dirty="0"/>
              <a:t>Scottish  Attainment Challenge</a:t>
            </a:r>
          </a:p>
          <a:p>
            <a:r>
              <a:rPr lang="en-GB" sz="900" b="1" dirty="0"/>
              <a:t>National Improvement Framework</a:t>
            </a:r>
          </a:p>
          <a:p>
            <a:r>
              <a:rPr lang="en-GB" sz="900" b="1" dirty="0"/>
              <a:t>School Improvement plan</a:t>
            </a:r>
          </a:p>
          <a:p>
            <a:r>
              <a:rPr lang="en-GB" sz="900" b="1" dirty="0"/>
              <a:t>Department improvement plan</a:t>
            </a:r>
          </a:p>
        </p:txBody>
      </p:sp>
      <p:sp>
        <p:nvSpPr>
          <p:cNvPr id="15" name="TextBox 14"/>
          <p:cNvSpPr txBox="1"/>
          <p:nvPr/>
        </p:nvSpPr>
        <p:spPr>
          <a:xfrm>
            <a:off x="7561868" y="1595593"/>
            <a:ext cx="1623151" cy="738664"/>
          </a:xfrm>
          <a:prstGeom prst="rect">
            <a:avLst/>
          </a:prstGeom>
          <a:noFill/>
        </p:spPr>
        <p:txBody>
          <a:bodyPr wrap="square" rtlCol="0">
            <a:spAutoFit/>
          </a:bodyPr>
          <a:lstStyle/>
          <a:p>
            <a:r>
              <a:rPr lang="en-GB" sz="1400" b="1" dirty="0"/>
              <a:t>EBSCO</a:t>
            </a:r>
          </a:p>
          <a:p>
            <a:r>
              <a:rPr lang="en-GB" sz="1400" b="1" dirty="0" err="1"/>
              <a:t>Ebook</a:t>
            </a:r>
            <a:endParaRPr lang="en-GB" sz="1400" b="1" dirty="0"/>
          </a:p>
          <a:p>
            <a:r>
              <a:rPr lang="en-GB" sz="1400" b="1" dirty="0"/>
              <a:t>other sources</a:t>
            </a:r>
          </a:p>
        </p:txBody>
      </p:sp>
      <p:sp>
        <p:nvSpPr>
          <p:cNvPr id="16" name="TextBox 15"/>
          <p:cNvSpPr txBox="1"/>
          <p:nvPr/>
        </p:nvSpPr>
        <p:spPr>
          <a:xfrm>
            <a:off x="7734150" y="2708014"/>
            <a:ext cx="1181106" cy="1061829"/>
          </a:xfrm>
          <a:prstGeom prst="rect">
            <a:avLst/>
          </a:prstGeom>
          <a:noFill/>
        </p:spPr>
        <p:txBody>
          <a:bodyPr wrap="square" rtlCol="0">
            <a:spAutoFit/>
          </a:bodyPr>
          <a:lstStyle/>
          <a:p>
            <a:r>
              <a:rPr lang="en-GB" sz="900" b="1" dirty="0"/>
              <a:t>What strategies can I use?</a:t>
            </a:r>
          </a:p>
          <a:p>
            <a:endParaRPr lang="en-GB" sz="900" b="1" dirty="0"/>
          </a:p>
          <a:p>
            <a:r>
              <a:rPr lang="en-GB" sz="1200" dirty="0"/>
              <a:t>Reciprocal teaching</a:t>
            </a:r>
          </a:p>
          <a:p>
            <a:endParaRPr lang="en-GB" sz="1200" dirty="0"/>
          </a:p>
        </p:txBody>
      </p:sp>
      <p:sp>
        <p:nvSpPr>
          <p:cNvPr id="17" name="TextBox 16"/>
          <p:cNvSpPr txBox="1"/>
          <p:nvPr/>
        </p:nvSpPr>
        <p:spPr>
          <a:xfrm>
            <a:off x="7284786" y="4349631"/>
            <a:ext cx="1587351" cy="923330"/>
          </a:xfrm>
          <a:prstGeom prst="rect">
            <a:avLst/>
          </a:prstGeom>
          <a:noFill/>
        </p:spPr>
        <p:txBody>
          <a:bodyPr wrap="square" rtlCol="0">
            <a:spAutoFit/>
          </a:bodyPr>
          <a:lstStyle/>
          <a:p>
            <a:r>
              <a:rPr lang="en-GB" sz="900" b="1" u="sng" dirty="0"/>
              <a:t>Qualitative data</a:t>
            </a:r>
          </a:p>
          <a:p>
            <a:r>
              <a:rPr lang="en-GB" sz="900" b="1" dirty="0"/>
              <a:t>Teacher judgement</a:t>
            </a:r>
          </a:p>
          <a:p>
            <a:r>
              <a:rPr lang="en-GB" sz="900" b="1" dirty="0"/>
              <a:t>Pupil voice</a:t>
            </a:r>
          </a:p>
          <a:p>
            <a:r>
              <a:rPr lang="en-GB" sz="900" b="1" u="sng" dirty="0"/>
              <a:t>Quantitative data</a:t>
            </a:r>
          </a:p>
          <a:p>
            <a:r>
              <a:rPr lang="en-GB" sz="900" b="1" dirty="0"/>
              <a:t>Comprehension assessment</a:t>
            </a:r>
          </a:p>
        </p:txBody>
      </p:sp>
      <p:sp>
        <p:nvSpPr>
          <p:cNvPr id="18" name="TextBox 17"/>
          <p:cNvSpPr txBox="1"/>
          <p:nvPr/>
        </p:nvSpPr>
        <p:spPr>
          <a:xfrm>
            <a:off x="1306260" y="5679956"/>
            <a:ext cx="1872208" cy="307777"/>
          </a:xfrm>
          <a:prstGeom prst="rect">
            <a:avLst/>
          </a:prstGeom>
          <a:noFill/>
        </p:spPr>
        <p:txBody>
          <a:bodyPr wrap="square" rtlCol="0">
            <a:spAutoFit/>
          </a:bodyPr>
          <a:lstStyle/>
          <a:p>
            <a:pPr lvl="1"/>
            <a:endParaRPr lang="en-GB" sz="1400" b="1" dirty="0"/>
          </a:p>
        </p:txBody>
      </p:sp>
    </p:spTree>
    <p:extLst>
      <p:ext uri="{BB962C8B-B14F-4D97-AF65-F5344CB8AC3E}">
        <p14:creationId xmlns:p14="http://schemas.microsoft.com/office/powerpoint/2010/main" val="148582114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fld id="{0735B6D9-3840-411E-9DCB-4CD9ECAE1736}" type="datetime3">
              <a:rPr lang="en-US" smtClean="0"/>
              <a:t>14 September 2016</a:t>
            </a:fld>
            <a:endParaRPr lang="en-GB" dirty="0"/>
          </a:p>
        </p:txBody>
      </p:sp>
      <p:sp>
        <p:nvSpPr>
          <p:cNvPr id="3" name="Footer Placeholder 2"/>
          <p:cNvSpPr>
            <a:spLocks noGrp="1"/>
          </p:cNvSpPr>
          <p:nvPr>
            <p:ph type="ftr" sz="quarter" idx="11"/>
          </p:nvPr>
        </p:nvSpPr>
        <p:spPr/>
        <p:txBody>
          <a:bodyPr/>
          <a:lstStyle/>
          <a:p>
            <a:pPr>
              <a:defRPr/>
            </a:pPr>
            <a:r>
              <a:rPr lang="en-GB"/>
              <a:t>GTC Scotland</a:t>
            </a:r>
            <a:endParaRPr lang="en-GB" dirty="0"/>
          </a:p>
        </p:txBody>
      </p:sp>
      <p:sp>
        <p:nvSpPr>
          <p:cNvPr id="4" name="Content Placeholder 3"/>
          <p:cNvSpPr>
            <a:spLocks noGrp="1"/>
          </p:cNvSpPr>
          <p:nvPr>
            <p:ph idx="1"/>
          </p:nvPr>
        </p:nvSpPr>
        <p:spPr/>
        <p:txBody>
          <a:bodyPr/>
          <a:lstStyle/>
          <a:p>
            <a:endParaRPr lang="en-GB"/>
          </a:p>
        </p:txBody>
      </p:sp>
      <p:sp>
        <p:nvSpPr>
          <p:cNvPr id="5" name="Title 4"/>
          <p:cNvSpPr>
            <a:spLocks noGrp="1"/>
          </p:cNvSpPr>
          <p:nvPr>
            <p:ph type="title"/>
          </p:nvPr>
        </p:nvSpPr>
        <p:spPr/>
        <p:txBody>
          <a:bodyPr/>
          <a:lstStyle/>
          <a:p>
            <a:endParaRPr lang="en-GB"/>
          </a:p>
        </p:txBody>
      </p:sp>
      <p:sp>
        <p:nvSpPr>
          <p:cNvPr id="6" name="Title 1"/>
          <p:cNvSpPr txBox="1">
            <a:spLocks/>
          </p:cNvSpPr>
          <p:nvPr/>
        </p:nvSpPr>
        <p:spPr>
          <a:xfrm>
            <a:off x="1476375" y="260350"/>
            <a:ext cx="7343775" cy="720725"/>
          </a:xfrm>
          <a:prstGeom prst="rect">
            <a:avLst/>
          </a:prstGeom>
        </p:spPr>
        <p:txBody>
          <a:bodyPr/>
          <a:lstStyle>
            <a:lvl1pPr algn="ctr" rtl="0" eaLnBrk="1" fontAlgn="base" hangingPunct="1">
              <a:spcBef>
                <a:spcPct val="0"/>
              </a:spcBef>
              <a:spcAft>
                <a:spcPct val="0"/>
              </a:spcAft>
              <a:defRPr sz="2800" b="1" kern="1200" cap="none" spc="200" baseline="0">
                <a:solidFill>
                  <a:schemeClr val="accent1"/>
                </a:solidFill>
                <a:latin typeface="+mn-lt"/>
                <a:ea typeface="+mj-ea"/>
                <a:cs typeface="+mj-cs"/>
              </a:defRPr>
            </a:lvl1pPr>
            <a:lvl2pPr algn="l" rtl="0" eaLnBrk="1" fontAlgn="base" hangingPunct="1">
              <a:spcBef>
                <a:spcPct val="0"/>
              </a:spcBef>
              <a:spcAft>
                <a:spcPct val="0"/>
              </a:spcAft>
              <a:defRPr sz="2000">
                <a:solidFill>
                  <a:schemeClr val="accent2"/>
                </a:solidFill>
                <a:latin typeface="Calibri" pitchFamily="34" charset="0"/>
              </a:defRPr>
            </a:lvl2pPr>
            <a:lvl3pPr algn="l" rtl="0" eaLnBrk="1" fontAlgn="base" hangingPunct="1">
              <a:spcBef>
                <a:spcPct val="0"/>
              </a:spcBef>
              <a:spcAft>
                <a:spcPct val="0"/>
              </a:spcAft>
              <a:defRPr sz="2000">
                <a:solidFill>
                  <a:schemeClr val="accent2"/>
                </a:solidFill>
                <a:latin typeface="Calibri" pitchFamily="34" charset="0"/>
              </a:defRPr>
            </a:lvl3pPr>
            <a:lvl4pPr algn="l" rtl="0" eaLnBrk="1" fontAlgn="base" hangingPunct="1">
              <a:spcBef>
                <a:spcPct val="0"/>
              </a:spcBef>
              <a:spcAft>
                <a:spcPct val="0"/>
              </a:spcAft>
              <a:defRPr sz="2000">
                <a:solidFill>
                  <a:schemeClr val="accent2"/>
                </a:solidFill>
                <a:latin typeface="Calibri" pitchFamily="34" charset="0"/>
              </a:defRPr>
            </a:lvl4pPr>
            <a:lvl5pPr algn="l" rtl="0" eaLnBrk="1" fontAlgn="base" hangingPunct="1">
              <a:spcBef>
                <a:spcPct val="0"/>
              </a:spcBef>
              <a:spcAft>
                <a:spcPct val="0"/>
              </a:spcAft>
              <a:defRPr sz="2000">
                <a:solidFill>
                  <a:schemeClr val="accent2"/>
                </a:solidFill>
                <a:latin typeface="Calibri" pitchFamily="34" charset="0"/>
              </a:defRPr>
            </a:lvl5pPr>
            <a:lvl6pPr marL="457200" algn="l" rtl="0" eaLnBrk="1" fontAlgn="base" hangingPunct="1">
              <a:spcBef>
                <a:spcPct val="0"/>
              </a:spcBef>
              <a:spcAft>
                <a:spcPct val="0"/>
              </a:spcAft>
              <a:defRPr sz="2000">
                <a:solidFill>
                  <a:schemeClr val="accent2"/>
                </a:solidFill>
                <a:latin typeface="Calibri" pitchFamily="34" charset="0"/>
              </a:defRPr>
            </a:lvl6pPr>
            <a:lvl7pPr marL="914400" algn="l" rtl="0" eaLnBrk="1" fontAlgn="base" hangingPunct="1">
              <a:spcBef>
                <a:spcPct val="0"/>
              </a:spcBef>
              <a:spcAft>
                <a:spcPct val="0"/>
              </a:spcAft>
              <a:defRPr sz="2000">
                <a:solidFill>
                  <a:schemeClr val="accent2"/>
                </a:solidFill>
                <a:latin typeface="Calibri" pitchFamily="34" charset="0"/>
              </a:defRPr>
            </a:lvl7pPr>
            <a:lvl8pPr marL="1371600" algn="l" rtl="0" eaLnBrk="1" fontAlgn="base" hangingPunct="1">
              <a:spcBef>
                <a:spcPct val="0"/>
              </a:spcBef>
              <a:spcAft>
                <a:spcPct val="0"/>
              </a:spcAft>
              <a:defRPr sz="2000">
                <a:solidFill>
                  <a:schemeClr val="accent2"/>
                </a:solidFill>
                <a:latin typeface="Calibri" pitchFamily="34" charset="0"/>
              </a:defRPr>
            </a:lvl8pPr>
            <a:lvl9pPr marL="1828800" algn="l" rtl="0" eaLnBrk="1" fontAlgn="base" hangingPunct="1">
              <a:spcBef>
                <a:spcPct val="0"/>
              </a:spcBef>
              <a:spcAft>
                <a:spcPct val="0"/>
              </a:spcAft>
              <a:defRPr sz="2000">
                <a:solidFill>
                  <a:schemeClr val="accent2"/>
                </a:solidFill>
                <a:latin typeface="Calibri" pitchFamily="34" charset="0"/>
              </a:defRPr>
            </a:lvl9pPr>
          </a:lstStyle>
          <a:p>
            <a:r>
              <a:rPr lang="en-GB" sz="3200"/>
              <a:t>Practitioner Enquiry</a:t>
            </a:r>
            <a:endParaRPr lang="en-GB" sz="3200" dirty="0"/>
          </a:p>
        </p:txBody>
      </p:sp>
      <p:sp>
        <p:nvSpPr>
          <p:cNvPr id="7" name="Rectangle 6"/>
          <p:cNvSpPr/>
          <p:nvPr/>
        </p:nvSpPr>
        <p:spPr>
          <a:xfrm>
            <a:off x="-36512" y="0"/>
            <a:ext cx="9144000" cy="6885384"/>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8" name="Diagram 1"/>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17694" y="800708"/>
            <a:ext cx="5508612" cy="5256584"/>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8"/>
          <p:cNvPicPr>
            <a:picLocks noChangeAspect="1"/>
          </p:cNvPicPr>
          <p:nvPr/>
        </p:nvPicPr>
        <p:blipFill>
          <a:blip r:embed="rId3"/>
          <a:stretch>
            <a:fillRect/>
          </a:stretch>
        </p:blipFill>
        <p:spPr>
          <a:xfrm>
            <a:off x="395536" y="548680"/>
            <a:ext cx="3318869" cy="6066387"/>
          </a:xfrm>
          <a:prstGeom prst="rect">
            <a:avLst/>
          </a:prstGeom>
        </p:spPr>
      </p:pic>
      <p:pic>
        <p:nvPicPr>
          <p:cNvPr id="10" name="Picture 9"/>
          <p:cNvPicPr>
            <a:picLocks noChangeAspect="1"/>
          </p:cNvPicPr>
          <p:nvPr/>
        </p:nvPicPr>
        <p:blipFill>
          <a:blip r:embed="rId4"/>
          <a:stretch>
            <a:fillRect/>
          </a:stretch>
        </p:blipFill>
        <p:spPr>
          <a:xfrm>
            <a:off x="5501110" y="446239"/>
            <a:ext cx="3463378" cy="6137669"/>
          </a:xfrm>
          <a:prstGeom prst="rect">
            <a:avLst/>
          </a:prstGeom>
        </p:spPr>
      </p:pic>
      <p:sp>
        <p:nvSpPr>
          <p:cNvPr id="11" name="Text Box 2"/>
          <p:cNvSpPr txBox="1">
            <a:spLocks noChangeArrowheads="1"/>
          </p:cNvSpPr>
          <p:nvPr/>
        </p:nvSpPr>
        <p:spPr bwMode="auto">
          <a:xfrm>
            <a:off x="3059832" y="2784830"/>
            <a:ext cx="3098081" cy="1569660"/>
          </a:xfrm>
          <a:prstGeom prst="rect">
            <a:avLst/>
          </a:prstGeom>
          <a:solidFill>
            <a:srgbClr val="92D050"/>
          </a:solidFill>
          <a:ln w="9525">
            <a:solidFill>
              <a:srgbClr val="92D050"/>
            </a:solidFill>
            <a:miter lim="800000"/>
            <a:headEnd/>
            <a:tailEnd/>
          </a:ln>
        </p:spPr>
        <p:txBody>
          <a:bodyPr vert="horz" wrap="square" lIns="91440" tIns="45720" rIns="91440" bIns="45720" numCol="1" anchor="t"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ts val="800"/>
              </a:spcAft>
              <a:buClrTx/>
              <a:buSzTx/>
              <a:buFontTx/>
              <a:buNone/>
              <a:tabLst/>
            </a:pPr>
            <a:r>
              <a:rPr kumimoji="0" lang="en-GB" altLang="en-US" sz="4800" b="0" i="0" u="none" strike="noStrike" cap="none" normalizeH="0" baseline="0">
                <a:ln>
                  <a:noFill/>
                </a:ln>
                <a:solidFill>
                  <a:schemeClr val="tx1"/>
                </a:solidFill>
                <a:effectLst/>
                <a:latin typeface="Calibri" panose="020F0502020204030204" pitchFamily="34" charset="0"/>
              </a:rPr>
              <a:t>Practitioner Enquiry</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12" name="Rounded Rectangular Callout 19"/>
          <p:cNvSpPr>
            <a:spLocks noChangeArrowheads="1"/>
          </p:cNvSpPr>
          <p:nvPr/>
        </p:nvSpPr>
        <p:spPr bwMode="auto">
          <a:xfrm>
            <a:off x="3725420" y="1484785"/>
            <a:ext cx="1411143" cy="792088"/>
          </a:xfrm>
          <a:prstGeom prst="wedgeRoundRectCallout">
            <a:avLst>
              <a:gd name="adj1" fmla="val -16597"/>
              <a:gd name="adj2" fmla="val -75282"/>
              <a:gd name="adj3" fmla="val 16667"/>
            </a:avLst>
          </a:prstGeom>
          <a:solidFill>
            <a:schemeClr val="bg1"/>
          </a:solidFill>
          <a:ln w="12700">
            <a:solidFill>
              <a:srgbClr val="440600"/>
            </a:solid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13" name="TextBox 12"/>
          <p:cNvSpPr txBox="1"/>
          <p:nvPr/>
        </p:nvSpPr>
        <p:spPr>
          <a:xfrm>
            <a:off x="3702923" y="1438618"/>
            <a:ext cx="1445123" cy="769441"/>
          </a:xfrm>
          <a:prstGeom prst="rect">
            <a:avLst/>
          </a:prstGeom>
          <a:noFill/>
        </p:spPr>
        <p:txBody>
          <a:bodyPr wrap="square" rtlCol="0">
            <a:spAutoFit/>
          </a:bodyPr>
          <a:lstStyle/>
          <a:p>
            <a:r>
              <a:rPr lang="en-GB" sz="1100" b="1" dirty="0"/>
              <a:t>Reading comprehension is a barrier to pupil attainment</a:t>
            </a:r>
          </a:p>
        </p:txBody>
      </p:sp>
      <p:sp>
        <p:nvSpPr>
          <p:cNvPr id="14" name="TextBox 13"/>
          <p:cNvSpPr txBox="1"/>
          <p:nvPr/>
        </p:nvSpPr>
        <p:spPr>
          <a:xfrm>
            <a:off x="6391862" y="489857"/>
            <a:ext cx="2047444" cy="784830"/>
          </a:xfrm>
          <a:prstGeom prst="rect">
            <a:avLst/>
          </a:prstGeom>
          <a:noFill/>
        </p:spPr>
        <p:txBody>
          <a:bodyPr wrap="square" rtlCol="0">
            <a:spAutoFit/>
          </a:bodyPr>
          <a:lstStyle/>
          <a:p>
            <a:r>
              <a:rPr lang="en-GB" sz="900" b="1" dirty="0"/>
              <a:t>Policy</a:t>
            </a:r>
          </a:p>
          <a:p>
            <a:r>
              <a:rPr lang="en-GB" sz="900" b="1" dirty="0"/>
              <a:t>Scottish  Attainment Challenge</a:t>
            </a:r>
          </a:p>
          <a:p>
            <a:r>
              <a:rPr lang="en-GB" sz="900" b="1" dirty="0"/>
              <a:t>National Improvement Framework</a:t>
            </a:r>
          </a:p>
          <a:p>
            <a:r>
              <a:rPr lang="en-GB" sz="900" b="1" dirty="0"/>
              <a:t>School Improvement plan</a:t>
            </a:r>
          </a:p>
          <a:p>
            <a:r>
              <a:rPr lang="en-GB" sz="900" b="1" dirty="0"/>
              <a:t>Department improvement plan</a:t>
            </a:r>
          </a:p>
        </p:txBody>
      </p:sp>
      <p:sp>
        <p:nvSpPr>
          <p:cNvPr id="15" name="TextBox 14"/>
          <p:cNvSpPr txBox="1"/>
          <p:nvPr/>
        </p:nvSpPr>
        <p:spPr>
          <a:xfrm>
            <a:off x="7467020" y="1579684"/>
            <a:ext cx="1375856" cy="738664"/>
          </a:xfrm>
          <a:prstGeom prst="rect">
            <a:avLst/>
          </a:prstGeom>
          <a:noFill/>
        </p:spPr>
        <p:txBody>
          <a:bodyPr wrap="square" rtlCol="0">
            <a:spAutoFit/>
          </a:bodyPr>
          <a:lstStyle/>
          <a:p>
            <a:r>
              <a:rPr lang="en-GB" sz="1400" b="1" dirty="0"/>
              <a:t>EBSCO</a:t>
            </a:r>
          </a:p>
          <a:p>
            <a:r>
              <a:rPr lang="en-GB" sz="1400" b="1" dirty="0" err="1"/>
              <a:t>Ebook</a:t>
            </a:r>
            <a:endParaRPr lang="en-GB" sz="1400" b="1" dirty="0"/>
          </a:p>
          <a:p>
            <a:r>
              <a:rPr lang="en-GB" sz="1400" b="1" dirty="0"/>
              <a:t>other sources</a:t>
            </a:r>
          </a:p>
        </p:txBody>
      </p:sp>
      <p:sp>
        <p:nvSpPr>
          <p:cNvPr id="16" name="TextBox 15"/>
          <p:cNvSpPr txBox="1"/>
          <p:nvPr/>
        </p:nvSpPr>
        <p:spPr>
          <a:xfrm>
            <a:off x="7686466" y="2722012"/>
            <a:ext cx="1181106" cy="1061829"/>
          </a:xfrm>
          <a:prstGeom prst="rect">
            <a:avLst/>
          </a:prstGeom>
          <a:noFill/>
        </p:spPr>
        <p:txBody>
          <a:bodyPr wrap="square" rtlCol="0">
            <a:spAutoFit/>
          </a:bodyPr>
          <a:lstStyle/>
          <a:p>
            <a:r>
              <a:rPr lang="en-GB" sz="900" b="1" dirty="0"/>
              <a:t>What strategies can I use?</a:t>
            </a:r>
          </a:p>
          <a:p>
            <a:endParaRPr lang="en-GB" sz="900" b="1" dirty="0"/>
          </a:p>
          <a:p>
            <a:r>
              <a:rPr lang="en-GB" sz="1200" dirty="0"/>
              <a:t>Reciprocal teaching</a:t>
            </a:r>
          </a:p>
          <a:p>
            <a:r>
              <a:rPr lang="en-GB" sz="1200" dirty="0"/>
              <a:t> </a:t>
            </a:r>
          </a:p>
        </p:txBody>
      </p:sp>
      <p:sp>
        <p:nvSpPr>
          <p:cNvPr id="17" name="TextBox 16"/>
          <p:cNvSpPr txBox="1"/>
          <p:nvPr/>
        </p:nvSpPr>
        <p:spPr>
          <a:xfrm>
            <a:off x="7236030" y="4357624"/>
            <a:ext cx="1651863" cy="923330"/>
          </a:xfrm>
          <a:prstGeom prst="rect">
            <a:avLst/>
          </a:prstGeom>
          <a:noFill/>
        </p:spPr>
        <p:txBody>
          <a:bodyPr wrap="square" rtlCol="0">
            <a:spAutoFit/>
          </a:bodyPr>
          <a:lstStyle/>
          <a:p>
            <a:r>
              <a:rPr lang="en-GB" sz="900" b="1" u="sng" dirty="0"/>
              <a:t>Qualitative data</a:t>
            </a:r>
          </a:p>
          <a:p>
            <a:r>
              <a:rPr lang="en-GB" sz="900" b="1" dirty="0"/>
              <a:t>Teacher judgement</a:t>
            </a:r>
          </a:p>
          <a:p>
            <a:r>
              <a:rPr lang="en-GB" sz="900" b="1" dirty="0"/>
              <a:t>Pupil voice</a:t>
            </a:r>
          </a:p>
          <a:p>
            <a:r>
              <a:rPr lang="en-GB" sz="900" b="1" u="sng" dirty="0"/>
              <a:t>Quantitative data</a:t>
            </a:r>
          </a:p>
          <a:p>
            <a:r>
              <a:rPr lang="en-GB" sz="900" b="1" dirty="0"/>
              <a:t>Comprehension assessment</a:t>
            </a:r>
          </a:p>
        </p:txBody>
      </p:sp>
      <p:sp>
        <p:nvSpPr>
          <p:cNvPr id="18" name="TextBox 17"/>
          <p:cNvSpPr txBox="1"/>
          <p:nvPr/>
        </p:nvSpPr>
        <p:spPr>
          <a:xfrm>
            <a:off x="6214983" y="5835831"/>
            <a:ext cx="1964719" cy="738664"/>
          </a:xfrm>
          <a:prstGeom prst="rect">
            <a:avLst/>
          </a:prstGeom>
          <a:noFill/>
        </p:spPr>
        <p:txBody>
          <a:bodyPr wrap="square" rtlCol="0">
            <a:spAutoFit/>
          </a:bodyPr>
          <a:lstStyle/>
          <a:p>
            <a:r>
              <a:rPr lang="en-GB" sz="1400" dirty="0"/>
              <a:t>2 opportunities per week for 6 weeks </a:t>
            </a:r>
          </a:p>
          <a:p>
            <a:endParaRPr lang="en-GB" sz="1400" b="1" dirty="0"/>
          </a:p>
        </p:txBody>
      </p:sp>
      <p:sp>
        <p:nvSpPr>
          <p:cNvPr id="19" name="TextBox 18"/>
          <p:cNvSpPr txBox="1"/>
          <p:nvPr/>
        </p:nvSpPr>
        <p:spPr>
          <a:xfrm>
            <a:off x="1306260" y="5679956"/>
            <a:ext cx="1872208" cy="307777"/>
          </a:xfrm>
          <a:prstGeom prst="rect">
            <a:avLst/>
          </a:prstGeom>
          <a:noFill/>
        </p:spPr>
        <p:txBody>
          <a:bodyPr wrap="square" rtlCol="0">
            <a:spAutoFit/>
          </a:bodyPr>
          <a:lstStyle/>
          <a:p>
            <a:pPr lvl="1"/>
            <a:endParaRPr lang="en-GB" sz="1400" b="1" dirty="0"/>
          </a:p>
        </p:txBody>
      </p:sp>
    </p:spTree>
    <p:extLst>
      <p:ext uri="{BB962C8B-B14F-4D97-AF65-F5344CB8AC3E}">
        <p14:creationId xmlns:p14="http://schemas.microsoft.com/office/powerpoint/2010/main" val="365657011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r>
              <a:rPr lang="en-US" dirty="0"/>
              <a:t>14 September 2016</a:t>
            </a:r>
            <a:endParaRPr lang="en-GB" dirty="0"/>
          </a:p>
          <a:p>
            <a:pPr>
              <a:defRPr/>
            </a:pPr>
            <a:endParaRPr lang="en-GB" dirty="0"/>
          </a:p>
        </p:txBody>
      </p:sp>
      <p:sp>
        <p:nvSpPr>
          <p:cNvPr id="3" name="Footer Placeholder 2"/>
          <p:cNvSpPr>
            <a:spLocks noGrp="1"/>
          </p:cNvSpPr>
          <p:nvPr>
            <p:ph type="ftr" sz="quarter" idx="11"/>
          </p:nvPr>
        </p:nvSpPr>
        <p:spPr/>
        <p:txBody>
          <a:bodyPr/>
          <a:lstStyle/>
          <a:p>
            <a:pPr>
              <a:defRPr/>
            </a:pPr>
            <a:r>
              <a:rPr lang="en-GB"/>
              <a:t>GTC Scotland</a:t>
            </a:r>
            <a:endParaRPr lang="en-GB" dirty="0"/>
          </a:p>
        </p:txBody>
      </p:sp>
      <p:sp>
        <p:nvSpPr>
          <p:cNvPr id="5" name="Title 4"/>
          <p:cNvSpPr>
            <a:spLocks noGrp="1"/>
          </p:cNvSpPr>
          <p:nvPr>
            <p:ph type="title"/>
          </p:nvPr>
        </p:nvSpPr>
        <p:spPr/>
        <p:txBody>
          <a:bodyPr/>
          <a:lstStyle/>
          <a:p>
            <a:r>
              <a:rPr lang="en-GB" dirty="0"/>
              <a:t>Teacher Professionalism </a:t>
            </a:r>
            <a:br>
              <a:rPr lang="en-GB" dirty="0"/>
            </a:br>
            <a:r>
              <a:rPr lang="en-GB" dirty="0"/>
              <a:t>and Teacher Identity</a:t>
            </a:r>
          </a:p>
        </p:txBody>
      </p:sp>
      <p:sp>
        <p:nvSpPr>
          <p:cNvPr id="9" name="Content Placeholder 11"/>
          <p:cNvSpPr>
            <a:spLocks noGrp="1"/>
          </p:cNvSpPr>
          <p:nvPr>
            <p:ph idx="1"/>
          </p:nvPr>
        </p:nvSpPr>
        <p:spPr>
          <a:xfrm>
            <a:off x="467544" y="2276872"/>
            <a:ext cx="8229600" cy="3334049"/>
          </a:xfrm>
        </p:spPr>
        <p:txBody>
          <a:bodyPr>
            <a:normAutofit/>
          </a:bodyPr>
          <a:lstStyle/>
          <a:p>
            <a:pPr marL="0" indent="0" algn="ctr">
              <a:buNone/>
            </a:pPr>
            <a:r>
              <a:rPr lang="en-GB" dirty="0">
                <a:solidFill>
                  <a:schemeClr val="accent5"/>
                </a:solidFill>
              </a:rPr>
              <a:t>“There is a strong link between </a:t>
            </a:r>
            <a:r>
              <a:rPr lang="en-GB" dirty="0">
                <a:solidFill>
                  <a:srgbClr val="F07F31"/>
                </a:solidFill>
              </a:rPr>
              <a:t>teacher’s professional skills </a:t>
            </a:r>
            <a:r>
              <a:rPr lang="en-GB" dirty="0">
                <a:solidFill>
                  <a:schemeClr val="accent5"/>
                </a:solidFill>
              </a:rPr>
              <a:t>and competences and the quality of children’s learning experiences. Ensuring the highest professional standards for all teachers in Scotland will help to ensure the highest standards and expectations for all children.”</a:t>
            </a:r>
          </a:p>
          <a:p>
            <a:pPr marL="0" indent="0" algn="ctr">
              <a:buNone/>
            </a:pPr>
            <a:endParaRPr lang="en-GB" b="1" dirty="0">
              <a:solidFill>
                <a:schemeClr val="accent5"/>
              </a:solidFill>
            </a:endParaRPr>
          </a:p>
          <a:p>
            <a:pPr marL="0" indent="0" algn="r">
              <a:buNone/>
            </a:pPr>
            <a:r>
              <a:rPr lang="en-GB" b="1" dirty="0">
                <a:solidFill>
                  <a:schemeClr val="accent5"/>
                </a:solidFill>
              </a:rPr>
              <a:t>	</a:t>
            </a:r>
            <a:r>
              <a:rPr lang="en-GB" sz="1800" b="1" dirty="0">
                <a:solidFill>
                  <a:schemeClr val="accent5"/>
                </a:solidFill>
              </a:rPr>
              <a:t>National Improvement Framework: Teacher professionalism</a:t>
            </a:r>
          </a:p>
          <a:p>
            <a:endParaRPr lang="en-GB" dirty="0"/>
          </a:p>
        </p:txBody>
      </p:sp>
    </p:spTree>
    <p:extLst>
      <p:ext uri="{BB962C8B-B14F-4D97-AF65-F5344CB8AC3E}">
        <p14:creationId xmlns:p14="http://schemas.microsoft.com/office/powerpoint/2010/main" val="394745686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fld id="{0735B6D9-3840-411E-9DCB-4CD9ECAE1736}" type="datetime3">
              <a:rPr lang="en-US" smtClean="0"/>
              <a:t>14 September 2016</a:t>
            </a:fld>
            <a:endParaRPr lang="en-GB" dirty="0"/>
          </a:p>
        </p:txBody>
      </p:sp>
      <p:sp>
        <p:nvSpPr>
          <p:cNvPr id="3" name="Footer Placeholder 2"/>
          <p:cNvSpPr>
            <a:spLocks noGrp="1"/>
          </p:cNvSpPr>
          <p:nvPr>
            <p:ph type="ftr" sz="quarter" idx="11"/>
          </p:nvPr>
        </p:nvSpPr>
        <p:spPr/>
        <p:txBody>
          <a:bodyPr/>
          <a:lstStyle/>
          <a:p>
            <a:pPr>
              <a:defRPr/>
            </a:pPr>
            <a:r>
              <a:rPr lang="en-GB"/>
              <a:t>GTC Scotland</a:t>
            </a:r>
            <a:endParaRPr lang="en-GB" dirty="0"/>
          </a:p>
        </p:txBody>
      </p:sp>
      <p:sp>
        <p:nvSpPr>
          <p:cNvPr id="4" name="Content Placeholder 3"/>
          <p:cNvSpPr>
            <a:spLocks noGrp="1"/>
          </p:cNvSpPr>
          <p:nvPr>
            <p:ph idx="1"/>
          </p:nvPr>
        </p:nvSpPr>
        <p:spPr/>
        <p:txBody>
          <a:bodyPr/>
          <a:lstStyle/>
          <a:p>
            <a:endParaRPr lang="en-GB"/>
          </a:p>
        </p:txBody>
      </p:sp>
      <p:sp>
        <p:nvSpPr>
          <p:cNvPr id="5" name="Title 4"/>
          <p:cNvSpPr>
            <a:spLocks noGrp="1"/>
          </p:cNvSpPr>
          <p:nvPr>
            <p:ph type="title"/>
          </p:nvPr>
        </p:nvSpPr>
        <p:spPr/>
        <p:txBody>
          <a:bodyPr/>
          <a:lstStyle/>
          <a:p>
            <a:endParaRPr lang="en-GB"/>
          </a:p>
        </p:txBody>
      </p:sp>
      <p:sp>
        <p:nvSpPr>
          <p:cNvPr id="6" name="Title 1"/>
          <p:cNvSpPr txBox="1">
            <a:spLocks/>
          </p:cNvSpPr>
          <p:nvPr/>
        </p:nvSpPr>
        <p:spPr>
          <a:xfrm>
            <a:off x="1476375" y="260350"/>
            <a:ext cx="7343775" cy="720725"/>
          </a:xfrm>
          <a:prstGeom prst="rect">
            <a:avLst/>
          </a:prstGeom>
        </p:spPr>
        <p:txBody>
          <a:bodyPr/>
          <a:lstStyle>
            <a:lvl1pPr algn="ctr" rtl="0" eaLnBrk="1" fontAlgn="base" hangingPunct="1">
              <a:spcBef>
                <a:spcPct val="0"/>
              </a:spcBef>
              <a:spcAft>
                <a:spcPct val="0"/>
              </a:spcAft>
              <a:defRPr sz="2800" b="1" kern="1200" cap="none" spc="200" baseline="0">
                <a:solidFill>
                  <a:schemeClr val="accent1"/>
                </a:solidFill>
                <a:latin typeface="+mn-lt"/>
                <a:ea typeface="+mj-ea"/>
                <a:cs typeface="+mj-cs"/>
              </a:defRPr>
            </a:lvl1pPr>
            <a:lvl2pPr algn="l" rtl="0" eaLnBrk="1" fontAlgn="base" hangingPunct="1">
              <a:spcBef>
                <a:spcPct val="0"/>
              </a:spcBef>
              <a:spcAft>
                <a:spcPct val="0"/>
              </a:spcAft>
              <a:defRPr sz="2000">
                <a:solidFill>
                  <a:schemeClr val="accent2"/>
                </a:solidFill>
                <a:latin typeface="Calibri" pitchFamily="34" charset="0"/>
              </a:defRPr>
            </a:lvl2pPr>
            <a:lvl3pPr algn="l" rtl="0" eaLnBrk="1" fontAlgn="base" hangingPunct="1">
              <a:spcBef>
                <a:spcPct val="0"/>
              </a:spcBef>
              <a:spcAft>
                <a:spcPct val="0"/>
              </a:spcAft>
              <a:defRPr sz="2000">
                <a:solidFill>
                  <a:schemeClr val="accent2"/>
                </a:solidFill>
                <a:latin typeface="Calibri" pitchFamily="34" charset="0"/>
              </a:defRPr>
            </a:lvl3pPr>
            <a:lvl4pPr algn="l" rtl="0" eaLnBrk="1" fontAlgn="base" hangingPunct="1">
              <a:spcBef>
                <a:spcPct val="0"/>
              </a:spcBef>
              <a:spcAft>
                <a:spcPct val="0"/>
              </a:spcAft>
              <a:defRPr sz="2000">
                <a:solidFill>
                  <a:schemeClr val="accent2"/>
                </a:solidFill>
                <a:latin typeface="Calibri" pitchFamily="34" charset="0"/>
              </a:defRPr>
            </a:lvl4pPr>
            <a:lvl5pPr algn="l" rtl="0" eaLnBrk="1" fontAlgn="base" hangingPunct="1">
              <a:spcBef>
                <a:spcPct val="0"/>
              </a:spcBef>
              <a:spcAft>
                <a:spcPct val="0"/>
              </a:spcAft>
              <a:defRPr sz="2000">
                <a:solidFill>
                  <a:schemeClr val="accent2"/>
                </a:solidFill>
                <a:latin typeface="Calibri" pitchFamily="34" charset="0"/>
              </a:defRPr>
            </a:lvl5pPr>
            <a:lvl6pPr marL="457200" algn="l" rtl="0" eaLnBrk="1" fontAlgn="base" hangingPunct="1">
              <a:spcBef>
                <a:spcPct val="0"/>
              </a:spcBef>
              <a:spcAft>
                <a:spcPct val="0"/>
              </a:spcAft>
              <a:defRPr sz="2000">
                <a:solidFill>
                  <a:schemeClr val="accent2"/>
                </a:solidFill>
                <a:latin typeface="Calibri" pitchFamily="34" charset="0"/>
              </a:defRPr>
            </a:lvl6pPr>
            <a:lvl7pPr marL="914400" algn="l" rtl="0" eaLnBrk="1" fontAlgn="base" hangingPunct="1">
              <a:spcBef>
                <a:spcPct val="0"/>
              </a:spcBef>
              <a:spcAft>
                <a:spcPct val="0"/>
              </a:spcAft>
              <a:defRPr sz="2000">
                <a:solidFill>
                  <a:schemeClr val="accent2"/>
                </a:solidFill>
                <a:latin typeface="Calibri" pitchFamily="34" charset="0"/>
              </a:defRPr>
            </a:lvl7pPr>
            <a:lvl8pPr marL="1371600" algn="l" rtl="0" eaLnBrk="1" fontAlgn="base" hangingPunct="1">
              <a:spcBef>
                <a:spcPct val="0"/>
              </a:spcBef>
              <a:spcAft>
                <a:spcPct val="0"/>
              </a:spcAft>
              <a:defRPr sz="2000">
                <a:solidFill>
                  <a:schemeClr val="accent2"/>
                </a:solidFill>
                <a:latin typeface="Calibri" pitchFamily="34" charset="0"/>
              </a:defRPr>
            </a:lvl8pPr>
            <a:lvl9pPr marL="1828800" algn="l" rtl="0" eaLnBrk="1" fontAlgn="base" hangingPunct="1">
              <a:spcBef>
                <a:spcPct val="0"/>
              </a:spcBef>
              <a:spcAft>
                <a:spcPct val="0"/>
              </a:spcAft>
              <a:defRPr sz="2000">
                <a:solidFill>
                  <a:schemeClr val="accent2"/>
                </a:solidFill>
                <a:latin typeface="Calibri" pitchFamily="34" charset="0"/>
              </a:defRPr>
            </a:lvl9pPr>
          </a:lstStyle>
          <a:p>
            <a:r>
              <a:rPr lang="en-GB" sz="3200"/>
              <a:t>Practitioner Enquiry</a:t>
            </a:r>
            <a:endParaRPr lang="en-GB" sz="3200" dirty="0"/>
          </a:p>
        </p:txBody>
      </p:sp>
      <p:sp>
        <p:nvSpPr>
          <p:cNvPr id="7" name="Rectangle 6"/>
          <p:cNvSpPr/>
          <p:nvPr/>
        </p:nvSpPr>
        <p:spPr>
          <a:xfrm>
            <a:off x="-36512" y="0"/>
            <a:ext cx="9144000" cy="6885384"/>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8" name="Diagram 1"/>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17694" y="800708"/>
            <a:ext cx="5508612" cy="5256584"/>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8"/>
          <p:cNvPicPr>
            <a:picLocks noChangeAspect="1"/>
          </p:cNvPicPr>
          <p:nvPr/>
        </p:nvPicPr>
        <p:blipFill>
          <a:blip r:embed="rId3"/>
          <a:stretch>
            <a:fillRect/>
          </a:stretch>
        </p:blipFill>
        <p:spPr>
          <a:xfrm>
            <a:off x="395536" y="548680"/>
            <a:ext cx="3318869" cy="6066387"/>
          </a:xfrm>
          <a:prstGeom prst="rect">
            <a:avLst/>
          </a:prstGeom>
        </p:spPr>
      </p:pic>
      <p:pic>
        <p:nvPicPr>
          <p:cNvPr id="10" name="Picture 9"/>
          <p:cNvPicPr>
            <a:picLocks noChangeAspect="1"/>
          </p:cNvPicPr>
          <p:nvPr/>
        </p:nvPicPr>
        <p:blipFill>
          <a:blip r:embed="rId4"/>
          <a:stretch>
            <a:fillRect/>
          </a:stretch>
        </p:blipFill>
        <p:spPr>
          <a:xfrm>
            <a:off x="5501110" y="446239"/>
            <a:ext cx="3463378" cy="6137669"/>
          </a:xfrm>
          <a:prstGeom prst="rect">
            <a:avLst/>
          </a:prstGeom>
        </p:spPr>
      </p:pic>
      <p:sp>
        <p:nvSpPr>
          <p:cNvPr id="11" name="Text Box 2"/>
          <p:cNvSpPr txBox="1">
            <a:spLocks noChangeArrowheads="1"/>
          </p:cNvSpPr>
          <p:nvPr/>
        </p:nvSpPr>
        <p:spPr bwMode="auto">
          <a:xfrm>
            <a:off x="3059832" y="2784830"/>
            <a:ext cx="3098081" cy="1569660"/>
          </a:xfrm>
          <a:prstGeom prst="rect">
            <a:avLst/>
          </a:prstGeom>
          <a:solidFill>
            <a:srgbClr val="92D050"/>
          </a:solidFill>
          <a:ln w="9525">
            <a:solidFill>
              <a:srgbClr val="92D050"/>
            </a:solidFill>
            <a:miter lim="800000"/>
            <a:headEnd/>
            <a:tailEnd/>
          </a:ln>
        </p:spPr>
        <p:txBody>
          <a:bodyPr vert="horz" wrap="square" lIns="91440" tIns="45720" rIns="91440" bIns="45720" numCol="1" anchor="t"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ts val="800"/>
              </a:spcAft>
              <a:buClrTx/>
              <a:buSzTx/>
              <a:buFontTx/>
              <a:buNone/>
              <a:tabLst/>
            </a:pPr>
            <a:r>
              <a:rPr kumimoji="0" lang="en-GB" altLang="en-US" sz="4800" b="0" i="0" u="none" strike="noStrike" cap="none" normalizeH="0" baseline="0">
                <a:ln>
                  <a:noFill/>
                </a:ln>
                <a:solidFill>
                  <a:schemeClr val="tx1"/>
                </a:solidFill>
                <a:effectLst/>
                <a:latin typeface="Calibri" panose="020F0502020204030204" pitchFamily="34" charset="0"/>
              </a:rPr>
              <a:t>Practitioner Enquiry</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12" name="Rounded Rectangular Callout 19"/>
          <p:cNvSpPr>
            <a:spLocks noChangeArrowheads="1"/>
          </p:cNvSpPr>
          <p:nvPr/>
        </p:nvSpPr>
        <p:spPr bwMode="auto">
          <a:xfrm>
            <a:off x="3725420" y="1484785"/>
            <a:ext cx="1411143" cy="792088"/>
          </a:xfrm>
          <a:prstGeom prst="wedgeRoundRectCallout">
            <a:avLst>
              <a:gd name="adj1" fmla="val -16597"/>
              <a:gd name="adj2" fmla="val -75282"/>
              <a:gd name="adj3" fmla="val 16667"/>
            </a:avLst>
          </a:prstGeom>
          <a:solidFill>
            <a:schemeClr val="bg1"/>
          </a:solidFill>
          <a:ln w="12700">
            <a:solidFill>
              <a:srgbClr val="440600"/>
            </a:solid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13" name="TextBox 12"/>
          <p:cNvSpPr txBox="1"/>
          <p:nvPr/>
        </p:nvSpPr>
        <p:spPr>
          <a:xfrm>
            <a:off x="3702923" y="1438618"/>
            <a:ext cx="1445123" cy="769441"/>
          </a:xfrm>
          <a:prstGeom prst="rect">
            <a:avLst/>
          </a:prstGeom>
          <a:noFill/>
        </p:spPr>
        <p:txBody>
          <a:bodyPr wrap="square" rtlCol="0">
            <a:spAutoFit/>
          </a:bodyPr>
          <a:lstStyle/>
          <a:p>
            <a:r>
              <a:rPr lang="en-GB" sz="1100" b="1" dirty="0"/>
              <a:t>Reading comprehension is a barrier to pupil attainment</a:t>
            </a:r>
          </a:p>
        </p:txBody>
      </p:sp>
      <p:sp>
        <p:nvSpPr>
          <p:cNvPr id="14" name="TextBox 13"/>
          <p:cNvSpPr txBox="1"/>
          <p:nvPr/>
        </p:nvSpPr>
        <p:spPr>
          <a:xfrm>
            <a:off x="6446092" y="435823"/>
            <a:ext cx="1903428" cy="923330"/>
          </a:xfrm>
          <a:prstGeom prst="rect">
            <a:avLst/>
          </a:prstGeom>
          <a:noFill/>
        </p:spPr>
        <p:txBody>
          <a:bodyPr wrap="square" rtlCol="0">
            <a:spAutoFit/>
          </a:bodyPr>
          <a:lstStyle/>
          <a:p>
            <a:r>
              <a:rPr lang="en-GB" sz="900" b="1" dirty="0"/>
              <a:t>Policy</a:t>
            </a:r>
          </a:p>
          <a:p>
            <a:r>
              <a:rPr lang="en-GB" sz="900" b="1" dirty="0"/>
              <a:t>Scottish  Attainment Challenge</a:t>
            </a:r>
          </a:p>
          <a:p>
            <a:r>
              <a:rPr lang="en-GB" sz="900" b="1" dirty="0"/>
              <a:t>National Improvement Framework</a:t>
            </a:r>
          </a:p>
          <a:p>
            <a:r>
              <a:rPr lang="en-GB" sz="900" b="1" dirty="0"/>
              <a:t>School Improvement plan</a:t>
            </a:r>
          </a:p>
          <a:p>
            <a:r>
              <a:rPr lang="en-GB" sz="900" b="1" dirty="0"/>
              <a:t>Department improvement plan</a:t>
            </a:r>
          </a:p>
        </p:txBody>
      </p:sp>
      <p:sp>
        <p:nvSpPr>
          <p:cNvPr id="15" name="TextBox 14"/>
          <p:cNvSpPr txBox="1"/>
          <p:nvPr/>
        </p:nvSpPr>
        <p:spPr>
          <a:xfrm>
            <a:off x="7517784" y="1557816"/>
            <a:ext cx="1478813" cy="738664"/>
          </a:xfrm>
          <a:prstGeom prst="rect">
            <a:avLst/>
          </a:prstGeom>
          <a:noFill/>
        </p:spPr>
        <p:txBody>
          <a:bodyPr wrap="square" rtlCol="0">
            <a:spAutoFit/>
          </a:bodyPr>
          <a:lstStyle/>
          <a:p>
            <a:r>
              <a:rPr lang="en-GB" sz="1400" b="1" dirty="0"/>
              <a:t>EBSCO</a:t>
            </a:r>
          </a:p>
          <a:p>
            <a:r>
              <a:rPr lang="en-GB" sz="1400" b="1" dirty="0" err="1"/>
              <a:t>Ebook</a:t>
            </a:r>
            <a:endParaRPr lang="en-GB" sz="1400" b="1" dirty="0"/>
          </a:p>
          <a:p>
            <a:r>
              <a:rPr lang="en-GB" sz="1400" b="1" dirty="0"/>
              <a:t>other sources</a:t>
            </a:r>
          </a:p>
        </p:txBody>
      </p:sp>
      <p:sp>
        <p:nvSpPr>
          <p:cNvPr id="16" name="TextBox 15"/>
          <p:cNvSpPr txBox="1"/>
          <p:nvPr/>
        </p:nvSpPr>
        <p:spPr>
          <a:xfrm>
            <a:off x="7795896" y="2731138"/>
            <a:ext cx="1181106" cy="877163"/>
          </a:xfrm>
          <a:prstGeom prst="rect">
            <a:avLst/>
          </a:prstGeom>
          <a:noFill/>
        </p:spPr>
        <p:txBody>
          <a:bodyPr wrap="square" rtlCol="0">
            <a:spAutoFit/>
          </a:bodyPr>
          <a:lstStyle/>
          <a:p>
            <a:r>
              <a:rPr lang="en-GB" sz="900" b="1" dirty="0"/>
              <a:t>What strategies can I use?</a:t>
            </a:r>
          </a:p>
          <a:p>
            <a:endParaRPr lang="en-GB" sz="900" b="1" dirty="0"/>
          </a:p>
          <a:p>
            <a:r>
              <a:rPr lang="en-GB" sz="1200" dirty="0"/>
              <a:t>Reciprocal teaching</a:t>
            </a:r>
          </a:p>
        </p:txBody>
      </p:sp>
      <p:sp>
        <p:nvSpPr>
          <p:cNvPr id="17" name="TextBox 16"/>
          <p:cNvSpPr txBox="1"/>
          <p:nvPr/>
        </p:nvSpPr>
        <p:spPr>
          <a:xfrm>
            <a:off x="7269450" y="4376670"/>
            <a:ext cx="1701295" cy="923330"/>
          </a:xfrm>
          <a:prstGeom prst="rect">
            <a:avLst/>
          </a:prstGeom>
          <a:noFill/>
        </p:spPr>
        <p:txBody>
          <a:bodyPr wrap="square" rtlCol="0">
            <a:spAutoFit/>
          </a:bodyPr>
          <a:lstStyle/>
          <a:p>
            <a:r>
              <a:rPr lang="en-GB" sz="900" b="1" u="sng" dirty="0"/>
              <a:t>Qualitative data</a:t>
            </a:r>
          </a:p>
          <a:p>
            <a:r>
              <a:rPr lang="en-GB" sz="900" b="1" dirty="0"/>
              <a:t>Teacher judgement</a:t>
            </a:r>
          </a:p>
          <a:p>
            <a:r>
              <a:rPr lang="en-GB" sz="900" b="1" dirty="0"/>
              <a:t>Pupil voice</a:t>
            </a:r>
          </a:p>
          <a:p>
            <a:r>
              <a:rPr lang="en-GB" sz="900" b="1" u="sng" dirty="0"/>
              <a:t>Quantitative data</a:t>
            </a:r>
          </a:p>
          <a:p>
            <a:r>
              <a:rPr lang="en-GB" sz="900" b="1" dirty="0"/>
              <a:t>Comprehension assessment</a:t>
            </a:r>
          </a:p>
        </p:txBody>
      </p:sp>
      <p:sp>
        <p:nvSpPr>
          <p:cNvPr id="18" name="TextBox 17"/>
          <p:cNvSpPr txBox="1"/>
          <p:nvPr/>
        </p:nvSpPr>
        <p:spPr>
          <a:xfrm>
            <a:off x="6250439" y="5790847"/>
            <a:ext cx="1964719" cy="738664"/>
          </a:xfrm>
          <a:prstGeom prst="rect">
            <a:avLst/>
          </a:prstGeom>
          <a:noFill/>
        </p:spPr>
        <p:txBody>
          <a:bodyPr wrap="square" rtlCol="0">
            <a:spAutoFit/>
          </a:bodyPr>
          <a:lstStyle/>
          <a:p>
            <a:r>
              <a:rPr lang="en-GB" sz="1400" dirty="0"/>
              <a:t>2 opportunities per week for 6 weeks </a:t>
            </a:r>
          </a:p>
          <a:p>
            <a:endParaRPr lang="en-GB" sz="1400" b="1" dirty="0"/>
          </a:p>
        </p:txBody>
      </p:sp>
      <p:sp>
        <p:nvSpPr>
          <p:cNvPr id="19" name="TextBox 18"/>
          <p:cNvSpPr txBox="1"/>
          <p:nvPr/>
        </p:nvSpPr>
        <p:spPr>
          <a:xfrm>
            <a:off x="1306260" y="5679956"/>
            <a:ext cx="1872208" cy="307777"/>
          </a:xfrm>
          <a:prstGeom prst="rect">
            <a:avLst/>
          </a:prstGeom>
          <a:noFill/>
        </p:spPr>
        <p:txBody>
          <a:bodyPr wrap="square" rtlCol="0">
            <a:spAutoFit/>
          </a:bodyPr>
          <a:lstStyle/>
          <a:p>
            <a:pPr lvl="1"/>
            <a:endParaRPr lang="en-GB" sz="1400" b="1" dirty="0"/>
          </a:p>
        </p:txBody>
      </p:sp>
      <p:sp>
        <p:nvSpPr>
          <p:cNvPr id="20" name="TextBox 19"/>
          <p:cNvSpPr txBox="1"/>
          <p:nvPr/>
        </p:nvSpPr>
        <p:spPr>
          <a:xfrm>
            <a:off x="1680277" y="5790847"/>
            <a:ext cx="1739595" cy="830997"/>
          </a:xfrm>
          <a:prstGeom prst="rect">
            <a:avLst/>
          </a:prstGeom>
          <a:noFill/>
        </p:spPr>
        <p:txBody>
          <a:bodyPr wrap="square" rtlCol="0">
            <a:spAutoFit/>
          </a:bodyPr>
          <a:lstStyle/>
          <a:p>
            <a:r>
              <a:rPr lang="en-GB" sz="1200" dirty="0"/>
              <a:t>Comprehension assessment</a:t>
            </a:r>
          </a:p>
          <a:p>
            <a:r>
              <a:rPr lang="en-GB" sz="1200" dirty="0"/>
              <a:t>School data</a:t>
            </a:r>
          </a:p>
          <a:p>
            <a:r>
              <a:rPr lang="en-GB" sz="1200" dirty="0"/>
              <a:t>Pupil voice</a:t>
            </a:r>
          </a:p>
        </p:txBody>
      </p:sp>
    </p:spTree>
    <p:extLst>
      <p:ext uri="{BB962C8B-B14F-4D97-AF65-F5344CB8AC3E}">
        <p14:creationId xmlns:p14="http://schemas.microsoft.com/office/powerpoint/2010/main" val="81427314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fld id="{0735B6D9-3840-411E-9DCB-4CD9ECAE1736}" type="datetime3">
              <a:rPr lang="en-US" smtClean="0"/>
              <a:t>14 September 2016</a:t>
            </a:fld>
            <a:endParaRPr lang="en-GB" dirty="0"/>
          </a:p>
        </p:txBody>
      </p:sp>
      <p:sp>
        <p:nvSpPr>
          <p:cNvPr id="3" name="Footer Placeholder 2"/>
          <p:cNvSpPr>
            <a:spLocks noGrp="1"/>
          </p:cNvSpPr>
          <p:nvPr>
            <p:ph type="ftr" sz="quarter" idx="11"/>
          </p:nvPr>
        </p:nvSpPr>
        <p:spPr/>
        <p:txBody>
          <a:bodyPr/>
          <a:lstStyle/>
          <a:p>
            <a:pPr>
              <a:defRPr/>
            </a:pPr>
            <a:r>
              <a:rPr lang="en-GB"/>
              <a:t>GTC Scotland</a:t>
            </a:r>
            <a:endParaRPr lang="en-GB" dirty="0"/>
          </a:p>
        </p:txBody>
      </p:sp>
      <p:sp>
        <p:nvSpPr>
          <p:cNvPr id="4" name="Content Placeholder 3"/>
          <p:cNvSpPr>
            <a:spLocks noGrp="1"/>
          </p:cNvSpPr>
          <p:nvPr>
            <p:ph idx="1"/>
          </p:nvPr>
        </p:nvSpPr>
        <p:spPr/>
        <p:txBody>
          <a:bodyPr/>
          <a:lstStyle/>
          <a:p>
            <a:endParaRPr lang="en-GB"/>
          </a:p>
        </p:txBody>
      </p:sp>
      <p:sp>
        <p:nvSpPr>
          <p:cNvPr id="5" name="Title 4"/>
          <p:cNvSpPr>
            <a:spLocks noGrp="1"/>
          </p:cNvSpPr>
          <p:nvPr>
            <p:ph type="title"/>
          </p:nvPr>
        </p:nvSpPr>
        <p:spPr/>
        <p:txBody>
          <a:bodyPr/>
          <a:lstStyle/>
          <a:p>
            <a:endParaRPr lang="en-GB"/>
          </a:p>
        </p:txBody>
      </p:sp>
      <p:sp>
        <p:nvSpPr>
          <p:cNvPr id="6" name="Title 1"/>
          <p:cNvSpPr txBox="1">
            <a:spLocks/>
          </p:cNvSpPr>
          <p:nvPr/>
        </p:nvSpPr>
        <p:spPr>
          <a:xfrm>
            <a:off x="1476375" y="260350"/>
            <a:ext cx="7343775" cy="720725"/>
          </a:xfrm>
          <a:prstGeom prst="rect">
            <a:avLst/>
          </a:prstGeom>
        </p:spPr>
        <p:txBody>
          <a:bodyPr/>
          <a:lstStyle>
            <a:lvl1pPr algn="ctr" rtl="0" eaLnBrk="1" fontAlgn="base" hangingPunct="1">
              <a:spcBef>
                <a:spcPct val="0"/>
              </a:spcBef>
              <a:spcAft>
                <a:spcPct val="0"/>
              </a:spcAft>
              <a:defRPr sz="2800" b="1" kern="1200" cap="none" spc="200" baseline="0">
                <a:solidFill>
                  <a:schemeClr val="accent1"/>
                </a:solidFill>
                <a:latin typeface="+mn-lt"/>
                <a:ea typeface="+mj-ea"/>
                <a:cs typeface="+mj-cs"/>
              </a:defRPr>
            </a:lvl1pPr>
            <a:lvl2pPr algn="l" rtl="0" eaLnBrk="1" fontAlgn="base" hangingPunct="1">
              <a:spcBef>
                <a:spcPct val="0"/>
              </a:spcBef>
              <a:spcAft>
                <a:spcPct val="0"/>
              </a:spcAft>
              <a:defRPr sz="2000">
                <a:solidFill>
                  <a:schemeClr val="accent2"/>
                </a:solidFill>
                <a:latin typeface="Calibri" pitchFamily="34" charset="0"/>
              </a:defRPr>
            </a:lvl2pPr>
            <a:lvl3pPr algn="l" rtl="0" eaLnBrk="1" fontAlgn="base" hangingPunct="1">
              <a:spcBef>
                <a:spcPct val="0"/>
              </a:spcBef>
              <a:spcAft>
                <a:spcPct val="0"/>
              </a:spcAft>
              <a:defRPr sz="2000">
                <a:solidFill>
                  <a:schemeClr val="accent2"/>
                </a:solidFill>
                <a:latin typeface="Calibri" pitchFamily="34" charset="0"/>
              </a:defRPr>
            </a:lvl3pPr>
            <a:lvl4pPr algn="l" rtl="0" eaLnBrk="1" fontAlgn="base" hangingPunct="1">
              <a:spcBef>
                <a:spcPct val="0"/>
              </a:spcBef>
              <a:spcAft>
                <a:spcPct val="0"/>
              </a:spcAft>
              <a:defRPr sz="2000">
                <a:solidFill>
                  <a:schemeClr val="accent2"/>
                </a:solidFill>
                <a:latin typeface="Calibri" pitchFamily="34" charset="0"/>
              </a:defRPr>
            </a:lvl4pPr>
            <a:lvl5pPr algn="l" rtl="0" eaLnBrk="1" fontAlgn="base" hangingPunct="1">
              <a:spcBef>
                <a:spcPct val="0"/>
              </a:spcBef>
              <a:spcAft>
                <a:spcPct val="0"/>
              </a:spcAft>
              <a:defRPr sz="2000">
                <a:solidFill>
                  <a:schemeClr val="accent2"/>
                </a:solidFill>
                <a:latin typeface="Calibri" pitchFamily="34" charset="0"/>
              </a:defRPr>
            </a:lvl5pPr>
            <a:lvl6pPr marL="457200" algn="l" rtl="0" eaLnBrk="1" fontAlgn="base" hangingPunct="1">
              <a:spcBef>
                <a:spcPct val="0"/>
              </a:spcBef>
              <a:spcAft>
                <a:spcPct val="0"/>
              </a:spcAft>
              <a:defRPr sz="2000">
                <a:solidFill>
                  <a:schemeClr val="accent2"/>
                </a:solidFill>
                <a:latin typeface="Calibri" pitchFamily="34" charset="0"/>
              </a:defRPr>
            </a:lvl6pPr>
            <a:lvl7pPr marL="914400" algn="l" rtl="0" eaLnBrk="1" fontAlgn="base" hangingPunct="1">
              <a:spcBef>
                <a:spcPct val="0"/>
              </a:spcBef>
              <a:spcAft>
                <a:spcPct val="0"/>
              </a:spcAft>
              <a:defRPr sz="2000">
                <a:solidFill>
                  <a:schemeClr val="accent2"/>
                </a:solidFill>
                <a:latin typeface="Calibri" pitchFamily="34" charset="0"/>
              </a:defRPr>
            </a:lvl7pPr>
            <a:lvl8pPr marL="1371600" algn="l" rtl="0" eaLnBrk="1" fontAlgn="base" hangingPunct="1">
              <a:spcBef>
                <a:spcPct val="0"/>
              </a:spcBef>
              <a:spcAft>
                <a:spcPct val="0"/>
              </a:spcAft>
              <a:defRPr sz="2000">
                <a:solidFill>
                  <a:schemeClr val="accent2"/>
                </a:solidFill>
                <a:latin typeface="Calibri" pitchFamily="34" charset="0"/>
              </a:defRPr>
            </a:lvl8pPr>
            <a:lvl9pPr marL="1828800" algn="l" rtl="0" eaLnBrk="1" fontAlgn="base" hangingPunct="1">
              <a:spcBef>
                <a:spcPct val="0"/>
              </a:spcBef>
              <a:spcAft>
                <a:spcPct val="0"/>
              </a:spcAft>
              <a:defRPr sz="2000">
                <a:solidFill>
                  <a:schemeClr val="accent2"/>
                </a:solidFill>
                <a:latin typeface="Calibri" pitchFamily="34" charset="0"/>
              </a:defRPr>
            </a:lvl9pPr>
          </a:lstStyle>
          <a:p>
            <a:r>
              <a:rPr lang="en-GB" sz="3200"/>
              <a:t>Practitioner Enquiry</a:t>
            </a:r>
            <a:endParaRPr lang="en-GB" sz="3200" dirty="0"/>
          </a:p>
        </p:txBody>
      </p:sp>
      <p:sp>
        <p:nvSpPr>
          <p:cNvPr id="7" name="Rectangle 6"/>
          <p:cNvSpPr/>
          <p:nvPr/>
        </p:nvSpPr>
        <p:spPr>
          <a:xfrm>
            <a:off x="-36512" y="0"/>
            <a:ext cx="9144000" cy="6885384"/>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8" name="Diagram 1"/>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17694" y="800708"/>
            <a:ext cx="5508612" cy="5256584"/>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8"/>
          <p:cNvPicPr>
            <a:picLocks noChangeAspect="1"/>
          </p:cNvPicPr>
          <p:nvPr/>
        </p:nvPicPr>
        <p:blipFill>
          <a:blip r:embed="rId3"/>
          <a:stretch>
            <a:fillRect/>
          </a:stretch>
        </p:blipFill>
        <p:spPr>
          <a:xfrm>
            <a:off x="395536" y="548680"/>
            <a:ext cx="3318869" cy="6066387"/>
          </a:xfrm>
          <a:prstGeom prst="rect">
            <a:avLst/>
          </a:prstGeom>
        </p:spPr>
      </p:pic>
      <p:pic>
        <p:nvPicPr>
          <p:cNvPr id="10" name="Picture 9"/>
          <p:cNvPicPr>
            <a:picLocks noChangeAspect="1"/>
          </p:cNvPicPr>
          <p:nvPr/>
        </p:nvPicPr>
        <p:blipFill>
          <a:blip r:embed="rId4"/>
          <a:stretch>
            <a:fillRect/>
          </a:stretch>
        </p:blipFill>
        <p:spPr>
          <a:xfrm>
            <a:off x="5501109" y="446239"/>
            <a:ext cx="3456457" cy="6137669"/>
          </a:xfrm>
          <a:prstGeom prst="rect">
            <a:avLst/>
          </a:prstGeom>
        </p:spPr>
      </p:pic>
      <p:sp>
        <p:nvSpPr>
          <p:cNvPr id="11" name="Text Box 2"/>
          <p:cNvSpPr txBox="1">
            <a:spLocks noChangeArrowheads="1"/>
          </p:cNvSpPr>
          <p:nvPr/>
        </p:nvSpPr>
        <p:spPr bwMode="auto">
          <a:xfrm>
            <a:off x="3059832" y="2784830"/>
            <a:ext cx="3098081" cy="1569660"/>
          </a:xfrm>
          <a:prstGeom prst="rect">
            <a:avLst/>
          </a:prstGeom>
          <a:solidFill>
            <a:srgbClr val="92D050"/>
          </a:solidFill>
          <a:ln w="9525">
            <a:solidFill>
              <a:srgbClr val="92D050"/>
            </a:solidFill>
            <a:miter lim="800000"/>
            <a:headEnd/>
            <a:tailEnd/>
          </a:ln>
        </p:spPr>
        <p:txBody>
          <a:bodyPr vert="horz" wrap="square" lIns="91440" tIns="45720" rIns="91440" bIns="45720" numCol="1" anchor="t"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ts val="800"/>
              </a:spcAft>
              <a:buClrTx/>
              <a:buSzTx/>
              <a:buFontTx/>
              <a:buNone/>
              <a:tabLst/>
            </a:pPr>
            <a:r>
              <a:rPr kumimoji="0" lang="en-GB" altLang="en-US" sz="4800" b="0" i="0" u="none" strike="noStrike" cap="none" normalizeH="0" baseline="0">
                <a:ln>
                  <a:noFill/>
                </a:ln>
                <a:solidFill>
                  <a:schemeClr val="tx1"/>
                </a:solidFill>
                <a:effectLst/>
                <a:latin typeface="Calibri" panose="020F0502020204030204" pitchFamily="34" charset="0"/>
              </a:rPr>
              <a:t>Practitioner Enquiry</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12" name="Rounded Rectangular Callout 19"/>
          <p:cNvSpPr>
            <a:spLocks noChangeArrowheads="1"/>
          </p:cNvSpPr>
          <p:nvPr/>
        </p:nvSpPr>
        <p:spPr bwMode="auto">
          <a:xfrm>
            <a:off x="3725420" y="1484785"/>
            <a:ext cx="1411143" cy="792088"/>
          </a:xfrm>
          <a:prstGeom prst="wedgeRoundRectCallout">
            <a:avLst>
              <a:gd name="adj1" fmla="val -16597"/>
              <a:gd name="adj2" fmla="val -75282"/>
              <a:gd name="adj3" fmla="val 16667"/>
            </a:avLst>
          </a:prstGeom>
          <a:solidFill>
            <a:schemeClr val="bg1"/>
          </a:solidFill>
          <a:ln w="12700">
            <a:solidFill>
              <a:srgbClr val="440600"/>
            </a:solid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13" name="TextBox 12"/>
          <p:cNvSpPr txBox="1"/>
          <p:nvPr/>
        </p:nvSpPr>
        <p:spPr>
          <a:xfrm>
            <a:off x="3702923" y="1438618"/>
            <a:ext cx="1445123" cy="769441"/>
          </a:xfrm>
          <a:prstGeom prst="rect">
            <a:avLst/>
          </a:prstGeom>
          <a:noFill/>
        </p:spPr>
        <p:txBody>
          <a:bodyPr wrap="square" rtlCol="0">
            <a:spAutoFit/>
          </a:bodyPr>
          <a:lstStyle/>
          <a:p>
            <a:r>
              <a:rPr lang="en-GB" sz="1100" b="1" dirty="0"/>
              <a:t>Reading comprehension is a barrier to pupil attainment</a:t>
            </a:r>
          </a:p>
        </p:txBody>
      </p:sp>
      <p:sp>
        <p:nvSpPr>
          <p:cNvPr id="14" name="TextBox 13"/>
          <p:cNvSpPr txBox="1"/>
          <p:nvPr/>
        </p:nvSpPr>
        <p:spPr>
          <a:xfrm>
            <a:off x="6467004" y="447364"/>
            <a:ext cx="1993438" cy="923330"/>
          </a:xfrm>
          <a:prstGeom prst="rect">
            <a:avLst/>
          </a:prstGeom>
          <a:noFill/>
        </p:spPr>
        <p:txBody>
          <a:bodyPr wrap="square" rtlCol="0">
            <a:spAutoFit/>
          </a:bodyPr>
          <a:lstStyle/>
          <a:p>
            <a:r>
              <a:rPr lang="en-GB" sz="900" b="1" dirty="0"/>
              <a:t>Policy</a:t>
            </a:r>
          </a:p>
          <a:p>
            <a:r>
              <a:rPr lang="en-GB" sz="900" b="1" dirty="0"/>
              <a:t>Scottish  Attainment Challenge</a:t>
            </a:r>
          </a:p>
          <a:p>
            <a:r>
              <a:rPr lang="en-GB" sz="900" b="1" dirty="0"/>
              <a:t>National Improvement Framework</a:t>
            </a:r>
          </a:p>
          <a:p>
            <a:r>
              <a:rPr lang="en-GB" sz="900" b="1" dirty="0"/>
              <a:t>School Improvement plan</a:t>
            </a:r>
          </a:p>
          <a:p>
            <a:r>
              <a:rPr lang="en-GB" sz="900" b="1" dirty="0"/>
              <a:t>Department improvement plan</a:t>
            </a:r>
          </a:p>
        </p:txBody>
      </p:sp>
      <p:sp>
        <p:nvSpPr>
          <p:cNvPr id="15" name="TextBox 14"/>
          <p:cNvSpPr txBox="1"/>
          <p:nvPr/>
        </p:nvSpPr>
        <p:spPr>
          <a:xfrm>
            <a:off x="7522380" y="1556583"/>
            <a:ext cx="1490150" cy="738664"/>
          </a:xfrm>
          <a:prstGeom prst="rect">
            <a:avLst/>
          </a:prstGeom>
          <a:noFill/>
        </p:spPr>
        <p:txBody>
          <a:bodyPr wrap="square" rtlCol="0">
            <a:spAutoFit/>
          </a:bodyPr>
          <a:lstStyle/>
          <a:p>
            <a:r>
              <a:rPr lang="en-GB" sz="1400" b="1" dirty="0"/>
              <a:t>EBSCO</a:t>
            </a:r>
          </a:p>
          <a:p>
            <a:r>
              <a:rPr lang="en-GB" sz="1400" b="1" dirty="0" err="1"/>
              <a:t>Ebook</a:t>
            </a:r>
            <a:endParaRPr lang="en-GB" sz="1400" b="1" dirty="0"/>
          </a:p>
          <a:p>
            <a:r>
              <a:rPr lang="en-GB" sz="1400" b="1" dirty="0"/>
              <a:t>other sources</a:t>
            </a:r>
          </a:p>
        </p:txBody>
      </p:sp>
      <p:sp>
        <p:nvSpPr>
          <p:cNvPr id="16" name="TextBox 15"/>
          <p:cNvSpPr txBox="1"/>
          <p:nvPr/>
        </p:nvSpPr>
        <p:spPr>
          <a:xfrm>
            <a:off x="7718398" y="2741486"/>
            <a:ext cx="1181106" cy="877163"/>
          </a:xfrm>
          <a:prstGeom prst="rect">
            <a:avLst/>
          </a:prstGeom>
          <a:noFill/>
        </p:spPr>
        <p:txBody>
          <a:bodyPr wrap="square" rtlCol="0">
            <a:spAutoFit/>
          </a:bodyPr>
          <a:lstStyle/>
          <a:p>
            <a:r>
              <a:rPr lang="en-GB" sz="900" b="1" dirty="0"/>
              <a:t>What strategies can I use?</a:t>
            </a:r>
          </a:p>
          <a:p>
            <a:endParaRPr lang="en-GB" sz="900" b="1" dirty="0"/>
          </a:p>
          <a:p>
            <a:r>
              <a:rPr lang="en-GB" sz="1200" dirty="0"/>
              <a:t>Reciprocal teaching</a:t>
            </a:r>
          </a:p>
        </p:txBody>
      </p:sp>
      <p:sp>
        <p:nvSpPr>
          <p:cNvPr id="17" name="TextBox 16"/>
          <p:cNvSpPr txBox="1"/>
          <p:nvPr/>
        </p:nvSpPr>
        <p:spPr>
          <a:xfrm>
            <a:off x="7323359" y="4353987"/>
            <a:ext cx="1610751" cy="923330"/>
          </a:xfrm>
          <a:prstGeom prst="rect">
            <a:avLst/>
          </a:prstGeom>
          <a:noFill/>
        </p:spPr>
        <p:txBody>
          <a:bodyPr wrap="square" rtlCol="0">
            <a:spAutoFit/>
          </a:bodyPr>
          <a:lstStyle/>
          <a:p>
            <a:r>
              <a:rPr lang="en-GB" sz="900" b="1" u="sng" dirty="0"/>
              <a:t>Qualitative data</a:t>
            </a:r>
          </a:p>
          <a:p>
            <a:r>
              <a:rPr lang="en-GB" sz="900" b="1" dirty="0"/>
              <a:t>Teacher judgement</a:t>
            </a:r>
          </a:p>
          <a:p>
            <a:r>
              <a:rPr lang="en-GB" sz="900" b="1" dirty="0"/>
              <a:t>Pupil voice</a:t>
            </a:r>
          </a:p>
          <a:p>
            <a:r>
              <a:rPr lang="en-GB" sz="900" b="1" u="sng" dirty="0"/>
              <a:t>Quantitative data</a:t>
            </a:r>
          </a:p>
          <a:p>
            <a:r>
              <a:rPr lang="en-GB" sz="900" b="1" dirty="0"/>
              <a:t>Comprehension assessment</a:t>
            </a:r>
          </a:p>
        </p:txBody>
      </p:sp>
      <p:sp>
        <p:nvSpPr>
          <p:cNvPr id="18" name="TextBox 17"/>
          <p:cNvSpPr txBox="1"/>
          <p:nvPr/>
        </p:nvSpPr>
        <p:spPr>
          <a:xfrm>
            <a:off x="6213408" y="5846647"/>
            <a:ext cx="1964719" cy="738664"/>
          </a:xfrm>
          <a:prstGeom prst="rect">
            <a:avLst/>
          </a:prstGeom>
          <a:noFill/>
        </p:spPr>
        <p:txBody>
          <a:bodyPr wrap="square" rtlCol="0">
            <a:spAutoFit/>
          </a:bodyPr>
          <a:lstStyle/>
          <a:p>
            <a:r>
              <a:rPr lang="en-GB" sz="1400" dirty="0"/>
              <a:t>2 opportunities per week for 6 weeks </a:t>
            </a:r>
          </a:p>
          <a:p>
            <a:endParaRPr lang="en-GB" sz="1400" b="1" dirty="0"/>
          </a:p>
        </p:txBody>
      </p:sp>
      <p:sp>
        <p:nvSpPr>
          <p:cNvPr id="19" name="TextBox 18"/>
          <p:cNvSpPr txBox="1"/>
          <p:nvPr/>
        </p:nvSpPr>
        <p:spPr>
          <a:xfrm>
            <a:off x="1306260" y="5679956"/>
            <a:ext cx="1872208" cy="307777"/>
          </a:xfrm>
          <a:prstGeom prst="rect">
            <a:avLst/>
          </a:prstGeom>
          <a:noFill/>
        </p:spPr>
        <p:txBody>
          <a:bodyPr wrap="square" rtlCol="0">
            <a:spAutoFit/>
          </a:bodyPr>
          <a:lstStyle/>
          <a:p>
            <a:pPr lvl="1"/>
            <a:endParaRPr lang="en-GB" sz="1400" b="1" dirty="0"/>
          </a:p>
        </p:txBody>
      </p:sp>
      <p:sp>
        <p:nvSpPr>
          <p:cNvPr id="20" name="TextBox 19"/>
          <p:cNvSpPr txBox="1"/>
          <p:nvPr/>
        </p:nvSpPr>
        <p:spPr>
          <a:xfrm>
            <a:off x="1827814" y="5750475"/>
            <a:ext cx="1906340" cy="830997"/>
          </a:xfrm>
          <a:prstGeom prst="rect">
            <a:avLst/>
          </a:prstGeom>
          <a:noFill/>
        </p:spPr>
        <p:txBody>
          <a:bodyPr wrap="square" rtlCol="0">
            <a:spAutoFit/>
          </a:bodyPr>
          <a:lstStyle/>
          <a:p>
            <a:r>
              <a:rPr lang="en-GB" sz="1200" dirty="0"/>
              <a:t>Comprehension assessment</a:t>
            </a:r>
          </a:p>
          <a:p>
            <a:r>
              <a:rPr lang="en-GB" sz="1200" dirty="0"/>
              <a:t>School data</a:t>
            </a:r>
          </a:p>
          <a:p>
            <a:r>
              <a:rPr lang="en-GB" sz="1200" dirty="0"/>
              <a:t>Pupil voice</a:t>
            </a:r>
          </a:p>
        </p:txBody>
      </p:sp>
      <p:sp>
        <p:nvSpPr>
          <p:cNvPr id="21" name="TextBox 20"/>
          <p:cNvSpPr txBox="1"/>
          <p:nvPr/>
        </p:nvSpPr>
        <p:spPr>
          <a:xfrm>
            <a:off x="605709" y="4685888"/>
            <a:ext cx="1449261" cy="646331"/>
          </a:xfrm>
          <a:prstGeom prst="rect">
            <a:avLst/>
          </a:prstGeom>
          <a:noFill/>
        </p:spPr>
        <p:txBody>
          <a:bodyPr wrap="square" rtlCol="0">
            <a:spAutoFit/>
          </a:bodyPr>
          <a:lstStyle/>
          <a:p>
            <a:r>
              <a:rPr lang="en-GB" sz="1100" dirty="0"/>
              <a:t>2 opportunities per week  for 6 weeks</a:t>
            </a:r>
          </a:p>
          <a:p>
            <a:r>
              <a:rPr lang="en-GB" sz="1400" b="1" dirty="0"/>
              <a:t>(no excuses!)</a:t>
            </a:r>
          </a:p>
        </p:txBody>
      </p:sp>
    </p:spTree>
    <p:extLst>
      <p:ext uri="{BB962C8B-B14F-4D97-AF65-F5344CB8AC3E}">
        <p14:creationId xmlns:p14="http://schemas.microsoft.com/office/powerpoint/2010/main" val="263108834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fld id="{0735B6D9-3840-411E-9DCB-4CD9ECAE1736}" type="datetime3">
              <a:rPr lang="en-US" smtClean="0"/>
              <a:t>14 September 2016</a:t>
            </a:fld>
            <a:endParaRPr lang="en-GB" dirty="0"/>
          </a:p>
        </p:txBody>
      </p:sp>
      <p:sp>
        <p:nvSpPr>
          <p:cNvPr id="3" name="Footer Placeholder 2"/>
          <p:cNvSpPr>
            <a:spLocks noGrp="1"/>
          </p:cNvSpPr>
          <p:nvPr>
            <p:ph type="ftr" sz="quarter" idx="11"/>
          </p:nvPr>
        </p:nvSpPr>
        <p:spPr/>
        <p:txBody>
          <a:bodyPr/>
          <a:lstStyle/>
          <a:p>
            <a:pPr>
              <a:defRPr/>
            </a:pPr>
            <a:r>
              <a:rPr lang="en-GB"/>
              <a:t>GTC Scotland</a:t>
            </a:r>
            <a:endParaRPr lang="en-GB" dirty="0"/>
          </a:p>
        </p:txBody>
      </p:sp>
      <p:sp>
        <p:nvSpPr>
          <p:cNvPr id="4" name="Content Placeholder 3"/>
          <p:cNvSpPr>
            <a:spLocks noGrp="1"/>
          </p:cNvSpPr>
          <p:nvPr>
            <p:ph idx="1"/>
          </p:nvPr>
        </p:nvSpPr>
        <p:spPr/>
        <p:txBody>
          <a:bodyPr/>
          <a:lstStyle/>
          <a:p>
            <a:endParaRPr lang="en-GB"/>
          </a:p>
        </p:txBody>
      </p:sp>
      <p:sp>
        <p:nvSpPr>
          <p:cNvPr id="5" name="Title 4"/>
          <p:cNvSpPr>
            <a:spLocks noGrp="1"/>
          </p:cNvSpPr>
          <p:nvPr>
            <p:ph type="title"/>
          </p:nvPr>
        </p:nvSpPr>
        <p:spPr/>
        <p:txBody>
          <a:bodyPr/>
          <a:lstStyle/>
          <a:p>
            <a:endParaRPr lang="en-GB"/>
          </a:p>
        </p:txBody>
      </p:sp>
      <p:sp>
        <p:nvSpPr>
          <p:cNvPr id="6" name="Title 1"/>
          <p:cNvSpPr txBox="1">
            <a:spLocks/>
          </p:cNvSpPr>
          <p:nvPr/>
        </p:nvSpPr>
        <p:spPr>
          <a:xfrm>
            <a:off x="1476375" y="260350"/>
            <a:ext cx="7343775" cy="720725"/>
          </a:xfrm>
          <a:prstGeom prst="rect">
            <a:avLst/>
          </a:prstGeom>
        </p:spPr>
        <p:txBody>
          <a:bodyPr/>
          <a:lstStyle>
            <a:lvl1pPr algn="ctr" rtl="0" eaLnBrk="1" fontAlgn="base" hangingPunct="1">
              <a:spcBef>
                <a:spcPct val="0"/>
              </a:spcBef>
              <a:spcAft>
                <a:spcPct val="0"/>
              </a:spcAft>
              <a:defRPr sz="2800" b="1" kern="1200" cap="none" spc="200" baseline="0">
                <a:solidFill>
                  <a:schemeClr val="accent1"/>
                </a:solidFill>
                <a:latin typeface="+mn-lt"/>
                <a:ea typeface="+mj-ea"/>
                <a:cs typeface="+mj-cs"/>
              </a:defRPr>
            </a:lvl1pPr>
            <a:lvl2pPr algn="l" rtl="0" eaLnBrk="1" fontAlgn="base" hangingPunct="1">
              <a:spcBef>
                <a:spcPct val="0"/>
              </a:spcBef>
              <a:spcAft>
                <a:spcPct val="0"/>
              </a:spcAft>
              <a:defRPr sz="2000">
                <a:solidFill>
                  <a:schemeClr val="accent2"/>
                </a:solidFill>
                <a:latin typeface="Calibri" pitchFamily="34" charset="0"/>
              </a:defRPr>
            </a:lvl2pPr>
            <a:lvl3pPr algn="l" rtl="0" eaLnBrk="1" fontAlgn="base" hangingPunct="1">
              <a:spcBef>
                <a:spcPct val="0"/>
              </a:spcBef>
              <a:spcAft>
                <a:spcPct val="0"/>
              </a:spcAft>
              <a:defRPr sz="2000">
                <a:solidFill>
                  <a:schemeClr val="accent2"/>
                </a:solidFill>
                <a:latin typeface="Calibri" pitchFamily="34" charset="0"/>
              </a:defRPr>
            </a:lvl3pPr>
            <a:lvl4pPr algn="l" rtl="0" eaLnBrk="1" fontAlgn="base" hangingPunct="1">
              <a:spcBef>
                <a:spcPct val="0"/>
              </a:spcBef>
              <a:spcAft>
                <a:spcPct val="0"/>
              </a:spcAft>
              <a:defRPr sz="2000">
                <a:solidFill>
                  <a:schemeClr val="accent2"/>
                </a:solidFill>
                <a:latin typeface="Calibri" pitchFamily="34" charset="0"/>
              </a:defRPr>
            </a:lvl4pPr>
            <a:lvl5pPr algn="l" rtl="0" eaLnBrk="1" fontAlgn="base" hangingPunct="1">
              <a:spcBef>
                <a:spcPct val="0"/>
              </a:spcBef>
              <a:spcAft>
                <a:spcPct val="0"/>
              </a:spcAft>
              <a:defRPr sz="2000">
                <a:solidFill>
                  <a:schemeClr val="accent2"/>
                </a:solidFill>
                <a:latin typeface="Calibri" pitchFamily="34" charset="0"/>
              </a:defRPr>
            </a:lvl5pPr>
            <a:lvl6pPr marL="457200" algn="l" rtl="0" eaLnBrk="1" fontAlgn="base" hangingPunct="1">
              <a:spcBef>
                <a:spcPct val="0"/>
              </a:spcBef>
              <a:spcAft>
                <a:spcPct val="0"/>
              </a:spcAft>
              <a:defRPr sz="2000">
                <a:solidFill>
                  <a:schemeClr val="accent2"/>
                </a:solidFill>
                <a:latin typeface="Calibri" pitchFamily="34" charset="0"/>
              </a:defRPr>
            </a:lvl6pPr>
            <a:lvl7pPr marL="914400" algn="l" rtl="0" eaLnBrk="1" fontAlgn="base" hangingPunct="1">
              <a:spcBef>
                <a:spcPct val="0"/>
              </a:spcBef>
              <a:spcAft>
                <a:spcPct val="0"/>
              </a:spcAft>
              <a:defRPr sz="2000">
                <a:solidFill>
                  <a:schemeClr val="accent2"/>
                </a:solidFill>
                <a:latin typeface="Calibri" pitchFamily="34" charset="0"/>
              </a:defRPr>
            </a:lvl7pPr>
            <a:lvl8pPr marL="1371600" algn="l" rtl="0" eaLnBrk="1" fontAlgn="base" hangingPunct="1">
              <a:spcBef>
                <a:spcPct val="0"/>
              </a:spcBef>
              <a:spcAft>
                <a:spcPct val="0"/>
              </a:spcAft>
              <a:defRPr sz="2000">
                <a:solidFill>
                  <a:schemeClr val="accent2"/>
                </a:solidFill>
                <a:latin typeface="Calibri" pitchFamily="34" charset="0"/>
              </a:defRPr>
            </a:lvl8pPr>
            <a:lvl9pPr marL="1828800" algn="l" rtl="0" eaLnBrk="1" fontAlgn="base" hangingPunct="1">
              <a:spcBef>
                <a:spcPct val="0"/>
              </a:spcBef>
              <a:spcAft>
                <a:spcPct val="0"/>
              </a:spcAft>
              <a:defRPr sz="2000">
                <a:solidFill>
                  <a:schemeClr val="accent2"/>
                </a:solidFill>
                <a:latin typeface="Calibri" pitchFamily="34" charset="0"/>
              </a:defRPr>
            </a:lvl9pPr>
          </a:lstStyle>
          <a:p>
            <a:r>
              <a:rPr lang="en-GB" sz="3200"/>
              <a:t>Practitioner Enquiry</a:t>
            </a:r>
            <a:endParaRPr lang="en-GB" sz="3200" dirty="0"/>
          </a:p>
        </p:txBody>
      </p:sp>
      <p:sp>
        <p:nvSpPr>
          <p:cNvPr id="7" name="Rectangle 6"/>
          <p:cNvSpPr/>
          <p:nvPr/>
        </p:nvSpPr>
        <p:spPr>
          <a:xfrm>
            <a:off x="-36512" y="0"/>
            <a:ext cx="9144000" cy="6885384"/>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8" name="Diagram 1"/>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17694" y="800708"/>
            <a:ext cx="5508612" cy="5256584"/>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8"/>
          <p:cNvPicPr>
            <a:picLocks noChangeAspect="1"/>
          </p:cNvPicPr>
          <p:nvPr/>
        </p:nvPicPr>
        <p:blipFill>
          <a:blip r:embed="rId3"/>
          <a:stretch>
            <a:fillRect/>
          </a:stretch>
        </p:blipFill>
        <p:spPr>
          <a:xfrm>
            <a:off x="395536" y="548680"/>
            <a:ext cx="3318869" cy="6066387"/>
          </a:xfrm>
          <a:prstGeom prst="rect">
            <a:avLst/>
          </a:prstGeom>
        </p:spPr>
      </p:pic>
      <p:pic>
        <p:nvPicPr>
          <p:cNvPr id="10" name="Picture 9"/>
          <p:cNvPicPr>
            <a:picLocks noChangeAspect="1"/>
          </p:cNvPicPr>
          <p:nvPr/>
        </p:nvPicPr>
        <p:blipFill>
          <a:blip r:embed="rId4"/>
          <a:stretch>
            <a:fillRect/>
          </a:stretch>
        </p:blipFill>
        <p:spPr>
          <a:xfrm>
            <a:off x="5501109" y="446239"/>
            <a:ext cx="3526285" cy="6137669"/>
          </a:xfrm>
          <a:prstGeom prst="rect">
            <a:avLst/>
          </a:prstGeom>
        </p:spPr>
      </p:pic>
      <p:sp>
        <p:nvSpPr>
          <p:cNvPr id="11" name="Text Box 2"/>
          <p:cNvSpPr txBox="1">
            <a:spLocks noChangeArrowheads="1"/>
          </p:cNvSpPr>
          <p:nvPr/>
        </p:nvSpPr>
        <p:spPr bwMode="auto">
          <a:xfrm>
            <a:off x="3059832" y="2784830"/>
            <a:ext cx="3098081" cy="1569660"/>
          </a:xfrm>
          <a:prstGeom prst="rect">
            <a:avLst/>
          </a:prstGeom>
          <a:solidFill>
            <a:srgbClr val="92D050"/>
          </a:solidFill>
          <a:ln w="9525">
            <a:solidFill>
              <a:srgbClr val="92D050"/>
            </a:solidFill>
            <a:miter lim="800000"/>
            <a:headEnd/>
            <a:tailEnd/>
          </a:ln>
        </p:spPr>
        <p:txBody>
          <a:bodyPr vert="horz" wrap="square" lIns="91440" tIns="45720" rIns="91440" bIns="45720" numCol="1" anchor="t"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ts val="800"/>
              </a:spcAft>
              <a:buClrTx/>
              <a:buSzTx/>
              <a:buFontTx/>
              <a:buNone/>
              <a:tabLst/>
            </a:pPr>
            <a:r>
              <a:rPr kumimoji="0" lang="en-GB" altLang="en-US" sz="4800" b="0" i="0" u="none" strike="noStrike" cap="none" normalizeH="0" baseline="0">
                <a:ln>
                  <a:noFill/>
                </a:ln>
                <a:solidFill>
                  <a:schemeClr val="tx1"/>
                </a:solidFill>
                <a:effectLst/>
                <a:latin typeface="Calibri" panose="020F0502020204030204" pitchFamily="34" charset="0"/>
              </a:rPr>
              <a:t>Practitioner Enquiry</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12" name="Rounded Rectangular Callout 19"/>
          <p:cNvSpPr>
            <a:spLocks noChangeArrowheads="1"/>
          </p:cNvSpPr>
          <p:nvPr/>
        </p:nvSpPr>
        <p:spPr bwMode="auto">
          <a:xfrm>
            <a:off x="3725420" y="1484785"/>
            <a:ext cx="1411143" cy="792088"/>
          </a:xfrm>
          <a:prstGeom prst="wedgeRoundRectCallout">
            <a:avLst>
              <a:gd name="adj1" fmla="val -16597"/>
              <a:gd name="adj2" fmla="val -75282"/>
              <a:gd name="adj3" fmla="val 16667"/>
            </a:avLst>
          </a:prstGeom>
          <a:solidFill>
            <a:schemeClr val="bg1"/>
          </a:solidFill>
          <a:ln w="12700">
            <a:solidFill>
              <a:srgbClr val="440600"/>
            </a:solid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13" name="TextBox 12"/>
          <p:cNvSpPr txBox="1"/>
          <p:nvPr/>
        </p:nvSpPr>
        <p:spPr>
          <a:xfrm>
            <a:off x="3702923" y="1438618"/>
            <a:ext cx="1445123" cy="769441"/>
          </a:xfrm>
          <a:prstGeom prst="rect">
            <a:avLst/>
          </a:prstGeom>
          <a:noFill/>
        </p:spPr>
        <p:txBody>
          <a:bodyPr wrap="square" rtlCol="0">
            <a:spAutoFit/>
          </a:bodyPr>
          <a:lstStyle/>
          <a:p>
            <a:r>
              <a:rPr lang="en-GB" sz="1100" b="1" dirty="0"/>
              <a:t>Reading comprehension is a barrier to pupil attainment</a:t>
            </a:r>
          </a:p>
        </p:txBody>
      </p:sp>
      <p:sp>
        <p:nvSpPr>
          <p:cNvPr id="14" name="TextBox 13"/>
          <p:cNvSpPr txBox="1"/>
          <p:nvPr/>
        </p:nvSpPr>
        <p:spPr>
          <a:xfrm>
            <a:off x="6429072" y="471926"/>
            <a:ext cx="2037824" cy="784830"/>
          </a:xfrm>
          <a:prstGeom prst="rect">
            <a:avLst/>
          </a:prstGeom>
          <a:noFill/>
        </p:spPr>
        <p:txBody>
          <a:bodyPr wrap="square" rtlCol="0">
            <a:spAutoFit/>
          </a:bodyPr>
          <a:lstStyle/>
          <a:p>
            <a:r>
              <a:rPr lang="en-GB" sz="900" b="1" dirty="0"/>
              <a:t>Policy</a:t>
            </a:r>
          </a:p>
          <a:p>
            <a:r>
              <a:rPr lang="en-GB" sz="900" b="1" dirty="0"/>
              <a:t>Scottish  Attainment Challenge</a:t>
            </a:r>
          </a:p>
          <a:p>
            <a:r>
              <a:rPr lang="en-GB" sz="900" b="1" dirty="0"/>
              <a:t>National Improvement Framework</a:t>
            </a:r>
          </a:p>
          <a:p>
            <a:r>
              <a:rPr lang="en-GB" sz="900" b="1" dirty="0"/>
              <a:t>School Improvement plan</a:t>
            </a:r>
          </a:p>
          <a:p>
            <a:r>
              <a:rPr lang="en-GB" sz="900" b="1" dirty="0"/>
              <a:t>Department improvement plan</a:t>
            </a:r>
          </a:p>
        </p:txBody>
      </p:sp>
      <p:sp>
        <p:nvSpPr>
          <p:cNvPr id="15" name="TextBox 14"/>
          <p:cNvSpPr txBox="1"/>
          <p:nvPr/>
        </p:nvSpPr>
        <p:spPr>
          <a:xfrm>
            <a:off x="7613006" y="1568917"/>
            <a:ext cx="1819960" cy="738664"/>
          </a:xfrm>
          <a:prstGeom prst="rect">
            <a:avLst/>
          </a:prstGeom>
          <a:noFill/>
        </p:spPr>
        <p:txBody>
          <a:bodyPr wrap="square" rtlCol="0">
            <a:spAutoFit/>
          </a:bodyPr>
          <a:lstStyle/>
          <a:p>
            <a:r>
              <a:rPr lang="en-GB" sz="1400" b="1" dirty="0"/>
              <a:t>EBSCO</a:t>
            </a:r>
          </a:p>
          <a:p>
            <a:r>
              <a:rPr lang="en-GB" sz="1400" b="1" dirty="0" err="1"/>
              <a:t>Ebook</a:t>
            </a:r>
            <a:endParaRPr lang="en-GB" sz="1400" b="1" dirty="0"/>
          </a:p>
          <a:p>
            <a:r>
              <a:rPr lang="en-GB" sz="1400" b="1" dirty="0"/>
              <a:t>other sources</a:t>
            </a:r>
          </a:p>
        </p:txBody>
      </p:sp>
      <p:sp>
        <p:nvSpPr>
          <p:cNvPr id="16" name="TextBox 15"/>
          <p:cNvSpPr txBox="1"/>
          <p:nvPr/>
        </p:nvSpPr>
        <p:spPr>
          <a:xfrm>
            <a:off x="7739139" y="2698508"/>
            <a:ext cx="1181106" cy="877163"/>
          </a:xfrm>
          <a:prstGeom prst="rect">
            <a:avLst/>
          </a:prstGeom>
          <a:noFill/>
        </p:spPr>
        <p:txBody>
          <a:bodyPr wrap="square" rtlCol="0">
            <a:spAutoFit/>
          </a:bodyPr>
          <a:lstStyle/>
          <a:p>
            <a:r>
              <a:rPr lang="en-GB" sz="900" b="1" dirty="0"/>
              <a:t>What strategies can I use?</a:t>
            </a:r>
          </a:p>
          <a:p>
            <a:endParaRPr lang="en-GB" sz="900" b="1" dirty="0"/>
          </a:p>
          <a:p>
            <a:r>
              <a:rPr lang="en-GB" sz="1200" dirty="0"/>
              <a:t>Reciprocal teaching</a:t>
            </a:r>
          </a:p>
        </p:txBody>
      </p:sp>
      <p:sp>
        <p:nvSpPr>
          <p:cNvPr id="17" name="TextBox 16"/>
          <p:cNvSpPr txBox="1"/>
          <p:nvPr/>
        </p:nvSpPr>
        <p:spPr>
          <a:xfrm>
            <a:off x="7326306" y="4347679"/>
            <a:ext cx="1722471" cy="923330"/>
          </a:xfrm>
          <a:prstGeom prst="rect">
            <a:avLst/>
          </a:prstGeom>
          <a:noFill/>
        </p:spPr>
        <p:txBody>
          <a:bodyPr wrap="square" rtlCol="0">
            <a:spAutoFit/>
          </a:bodyPr>
          <a:lstStyle/>
          <a:p>
            <a:r>
              <a:rPr lang="en-GB" sz="900" b="1" u="sng" dirty="0"/>
              <a:t>Qualitative data</a:t>
            </a:r>
          </a:p>
          <a:p>
            <a:r>
              <a:rPr lang="en-GB" sz="900" b="1" dirty="0"/>
              <a:t>Teacher judgement</a:t>
            </a:r>
          </a:p>
          <a:p>
            <a:r>
              <a:rPr lang="en-GB" sz="900" b="1" dirty="0"/>
              <a:t>Pupil voice</a:t>
            </a:r>
          </a:p>
          <a:p>
            <a:r>
              <a:rPr lang="en-GB" sz="900" b="1" u="sng" dirty="0"/>
              <a:t>Quantitative data</a:t>
            </a:r>
          </a:p>
          <a:p>
            <a:r>
              <a:rPr lang="en-GB" sz="900" b="1" dirty="0"/>
              <a:t>Comprehension assessment</a:t>
            </a:r>
          </a:p>
        </p:txBody>
      </p:sp>
      <p:sp>
        <p:nvSpPr>
          <p:cNvPr id="18" name="TextBox 17"/>
          <p:cNvSpPr txBox="1"/>
          <p:nvPr/>
        </p:nvSpPr>
        <p:spPr>
          <a:xfrm>
            <a:off x="6200457" y="5858688"/>
            <a:ext cx="1964719" cy="738664"/>
          </a:xfrm>
          <a:prstGeom prst="rect">
            <a:avLst/>
          </a:prstGeom>
          <a:noFill/>
        </p:spPr>
        <p:txBody>
          <a:bodyPr wrap="square" rtlCol="0">
            <a:spAutoFit/>
          </a:bodyPr>
          <a:lstStyle/>
          <a:p>
            <a:r>
              <a:rPr lang="en-GB" sz="1400" dirty="0"/>
              <a:t>2 opportunities per week for 6 weeks </a:t>
            </a:r>
          </a:p>
          <a:p>
            <a:endParaRPr lang="en-GB" sz="1400" b="1" dirty="0"/>
          </a:p>
        </p:txBody>
      </p:sp>
      <p:sp>
        <p:nvSpPr>
          <p:cNvPr id="19" name="TextBox 18"/>
          <p:cNvSpPr txBox="1"/>
          <p:nvPr/>
        </p:nvSpPr>
        <p:spPr>
          <a:xfrm>
            <a:off x="1306260" y="5679956"/>
            <a:ext cx="1872208" cy="307777"/>
          </a:xfrm>
          <a:prstGeom prst="rect">
            <a:avLst/>
          </a:prstGeom>
          <a:noFill/>
        </p:spPr>
        <p:txBody>
          <a:bodyPr wrap="square" rtlCol="0">
            <a:spAutoFit/>
          </a:bodyPr>
          <a:lstStyle/>
          <a:p>
            <a:pPr lvl="1"/>
            <a:endParaRPr lang="en-GB" sz="1400" b="1" dirty="0"/>
          </a:p>
        </p:txBody>
      </p:sp>
      <p:sp>
        <p:nvSpPr>
          <p:cNvPr id="20" name="TextBox 19"/>
          <p:cNvSpPr txBox="1"/>
          <p:nvPr/>
        </p:nvSpPr>
        <p:spPr>
          <a:xfrm>
            <a:off x="1680277" y="5790847"/>
            <a:ext cx="1739595" cy="830997"/>
          </a:xfrm>
          <a:prstGeom prst="rect">
            <a:avLst/>
          </a:prstGeom>
          <a:noFill/>
        </p:spPr>
        <p:txBody>
          <a:bodyPr wrap="square" rtlCol="0">
            <a:spAutoFit/>
          </a:bodyPr>
          <a:lstStyle/>
          <a:p>
            <a:r>
              <a:rPr lang="en-GB" sz="1200" dirty="0"/>
              <a:t>Comprehension assessment</a:t>
            </a:r>
          </a:p>
          <a:p>
            <a:r>
              <a:rPr lang="en-GB" sz="1200" dirty="0"/>
              <a:t>School data</a:t>
            </a:r>
          </a:p>
          <a:p>
            <a:r>
              <a:rPr lang="en-GB" sz="1200" dirty="0"/>
              <a:t>Pupil voice</a:t>
            </a:r>
          </a:p>
        </p:txBody>
      </p:sp>
      <p:sp>
        <p:nvSpPr>
          <p:cNvPr id="21" name="TextBox 20"/>
          <p:cNvSpPr txBox="1"/>
          <p:nvPr/>
        </p:nvSpPr>
        <p:spPr>
          <a:xfrm>
            <a:off x="602459" y="4581128"/>
            <a:ext cx="1449261" cy="646331"/>
          </a:xfrm>
          <a:prstGeom prst="rect">
            <a:avLst/>
          </a:prstGeom>
          <a:noFill/>
        </p:spPr>
        <p:txBody>
          <a:bodyPr wrap="square" rtlCol="0">
            <a:spAutoFit/>
          </a:bodyPr>
          <a:lstStyle/>
          <a:p>
            <a:r>
              <a:rPr lang="en-GB" sz="1100" dirty="0"/>
              <a:t>2 opportunities per week  for 6 weeks</a:t>
            </a:r>
          </a:p>
          <a:p>
            <a:r>
              <a:rPr lang="en-GB" sz="1400" b="1" dirty="0"/>
              <a:t>(no excuses!)</a:t>
            </a:r>
          </a:p>
        </p:txBody>
      </p:sp>
      <p:sp>
        <p:nvSpPr>
          <p:cNvPr id="22" name="TextBox 21"/>
          <p:cNvSpPr txBox="1"/>
          <p:nvPr/>
        </p:nvSpPr>
        <p:spPr>
          <a:xfrm>
            <a:off x="563121" y="2787218"/>
            <a:ext cx="1191918" cy="1169551"/>
          </a:xfrm>
          <a:prstGeom prst="rect">
            <a:avLst/>
          </a:prstGeom>
          <a:noFill/>
        </p:spPr>
        <p:txBody>
          <a:bodyPr wrap="square" rtlCol="0">
            <a:spAutoFit/>
          </a:bodyPr>
          <a:lstStyle/>
          <a:p>
            <a:r>
              <a:rPr lang="en-GB" sz="1000" dirty="0"/>
              <a:t>Teacher judgement</a:t>
            </a:r>
          </a:p>
          <a:p>
            <a:r>
              <a:rPr lang="en-GB" sz="1000" dirty="0"/>
              <a:t>Pupil voice</a:t>
            </a:r>
          </a:p>
          <a:p>
            <a:r>
              <a:rPr lang="en-GB" sz="1000" dirty="0"/>
              <a:t>Comprehension assessment</a:t>
            </a:r>
          </a:p>
          <a:p>
            <a:r>
              <a:rPr lang="en-GB" sz="1000" dirty="0"/>
              <a:t>Observation feedback</a:t>
            </a:r>
          </a:p>
        </p:txBody>
      </p:sp>
    </p:spTree>
    <p:extLst>
      <p:ext uri="{BB962C8B-B14F-4D97-AF65-F5344CB8AC3E}">
        <p14:creationId xmlns:p14="http://schemas.microsoft.com/office/powerpoint/2010/main" val="371121822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fld id="{0735B6D9-3840-411E-9DCB-4CD9ECAE1736}" type="datetime3">
              <a:rPr lang="en-US" smtClean="0"/>
              <a:t>14 September 2016</a:t>
            </a:fld>
            <a:endParaRPr lang="en-GB" dirty="0"/>
          </a:p>
        </p:txBody>
      </p:sp>
      <p:sp>
        <p:nvSpPr>
          <p:cNvPr id="3" name="Footer Placeholder 2"/>
          <p:cNvSpPr>
            <a:spLocks noGrp="1"/>
          </p:cNvSpPr>
          <p:nvPr>
            <p:ph type="ftr" sz="quarter" idx="11"/>
          </p:nvPr>
        </p:nvSpPr>
        <p:spPr/>
        <p:txBody>
          <a:bodyPr/>
          <a:lstStyle/>
          <a:p>
            <a:pPr>
              <a:defRPr/>
            </a:pPr>
            <a:r>
              <a:rPr lang="en-GB"/>
              <a:t>GTC Scotland</a:t>
            </a:r>
            <a:endParaRPr lang="en-GB" dirty="0"/>
          </a:p>
        </p:txBody>
      </p:sp>
      <p:sp>
        <p:nvSpPr>
          <p:cNvPr id="4" name="Content Placeholder 3"/>
          <p:cNvSpPr>
            <a:spLocks noGrp="1"/>
          </p:cNvSpPr>
          <p:nvPr>
            <p:ph idx="1"/>
          </p:nvPr>
        </p:nvSpPr>
        <p:spPr/>
        <p:txBody>
          <a:bodyPr/>
          <a:lstStyle/>
          <a:p>
            <a:endParaRPr lang="en-GB"/>
          </a:p>
        </p:txBody>
      </p:sp>
      <p:sp>
        <p:nvSpPr>
          <p:cNvPr id="5" name="Title 4"/>
          <p:cNvSpPr>
            <a:spLocks noGrp="1"/>
          </p:cNvSpPr>
          <p:nvPr>
            <p:ph type="title"/>
          </p:nvPr>
        </p:nvSpPr>
        <p:spPr/>
        <p:txBody>
          <a:bodyPr/>
          <a:lstStyle/>
          <a:p>
            <a:endParaRPr lang="en-GB"/>
          </a:p>
        </p:txBody>
      </p:sp>
      <p:sp>
        <p:nvSpPr>
          <p:cNvPr id="6" name="Title 1"/>
          <p:cNvSpPr txBox="1">
            <a:spLocks/>
          </p:cNvSpPr>
          <p:nvPr/>
        </p:nvSpPr>
        <p:spPr>
          <a:xfrm>
            <a:off x="1476375" y="260350"/>
            <a:ext cx="7343775" cy="720725"/>
          </a:xfrm>
          <a:prstGeom prst="rect">
            <a:avLst/>
          </a:prstGeom>
        </p:spPr>
        <p:txBody>
          <a:bodyPr/>
          <a:lstStyle>
            <a:lvl1pPr algn="ctr" rtl="0" eaLnBrk="1" fontAlgn="base" hangingPunct="1">
              <a:spcBef>
                <a:spcPct val="0"/>
              </a:spcBef>
              <a:spcAft>
                <a:spcPct val="0"/>
              </a:spcAft>
              <a:defRPr sz="2800" b="1" kern="1200" cap="none" spc="200" baseline="0">
                <a:solidFill>
                  <a:schemeClr val="accent1"/>
                </a:solidFill>
                <a:latin typeface="+mn-lt"/>
                <a:ea typeface="+mj-ea"/>
                <a:cs typeface="+mj-cs"/>
              </a:defRPr>
            </a:lvl1pPr>
            <a:lvl2pPr algn="l" rtl="0" eaLnBrk="1" fontAlgn="base" hangingPunct="1">
              <a:spcBef>
                <a:spcPct val="0"/>
              </a:spcBef>
              <a:spcAft>
                <a:spcPct val="0"/>
              </a:spcAft>
              <a:defRPr sz="2000">
                <a:solidFill>
                  <a:schemeClr val="accent2"/>
                </a:solidFill>
                <a:latin typeface="Calibri" pitchFamily="34" charset="0"/>
              </a:defRPr>
            </a:lvl2pPr>
            <a:lvl3pPr algn="l" rtl="0" eaLnBrk="1" fontAlgn="base" hangingPunct="1">
              <a:spcBef>
                <a:spcPct val="0"/>
              </a:spcBef>
              <a:spcAft>
                <a:spcPct val="0"/>
              </a:spcAft>
              <a:defRPr sz="2000">
                <a:solidFill>
                  <a:schemeClr val="accent2"/>
                </a:solidFill>
                <a:latin typeface="Calibri" pitchFamily="34" charset="0"/>
              </a:defRPr>
            </a:lvl3pPr>
            <a:lvl4pPr algn="l" rtl="0" eaLnBrk="1" fontAlgn="base" hangingPunct="1">
              <a:spcBef>
                <a:spcPct val="0"/>
              </a:spcBef>
              <a:spcAft>
                <a:spcPct val="0"/>
              </a:spcAft>
              <a:defRPr sz="2000">
                <a:solidFill>
                  <a:schemeClr val="accent2"/>
                </a:solidFill>
                <a:latin typeface="Calibri" pitchFamily="34" charset="0"/>
              </a:defRPr>
            </a:lvl4pPr>
            <a:lvl5pPr algn="l" rtl="0" eaLnBrk="1" fontAlgn="base" hangingPunct="1">
              <a:spcBef>
                <a:spcPct val="0"/>
              </a:spcBef>
              <a:spcAft>
                <a:spcPct val="0"/>
              </a:spcAft>
              <a:defRPr sz="2000">
                <a:solidFill>
                  <a:schemeClr val="accent2"/>
                </a:solidFill>
                <a:latin typeface="Calibri" pitchFamily="34" charset="0"/>
              </a:defRPr>
            </a:lvl5pPr>
            <a:lvl6pPr marL="457200" algn="l" rtl="0" eaLnBrk="1" fontAlgn="base" hangingPunct="1">
              <a:spcBef>
                <a:spcPct val="0"/>
              </a:spcBef>
              <a:spcAft>
                <a:spcPct val="0"/>
              </a:spcAft>
              <a:defRPr sz="2000">
                <a:solidFill>
                  <a:schemeClr val="accent2"/>
                </a:solidFill>
                <a:latin typeface="Calibri" pitchFamily="34" charset="0"/>
              </a:defRPr>
            </a:lvl6pPr>
            <a:lvl7pPr marL="914400" algn="l" rtl="0" eaLnBrk="1" fontAlgn="base" hangingPunct="1">
              <a:spcBef>
                <a:spcPct val="0"/>
              </a:spcBef>
              <a:spcAft>
                <a:spcPct val="0"/>
              </a:spcAft>
              <a:defRPr sz="2000">
                <a:solidFill>
                  <a:schemeClr val="accent2"/>
                </a:solidFill>
                <a:latin typeface="Calibri" pitchFamily="34" charset="0"/>
              </a:defRPr>
            </a:lvl7pPr>
            <a:lvl8pPr marL="1371600" algn="l" rtl="0" eaLnBrk="1" fontAlgn="base" hangingPunct="1">
              <a:spcBef>
                <a:spcPct val="0"/>
              </a:spcBef>
              <a:spcAft>
                <a:spcPct val="0"/>
              </a:spcAft>
              <a:defRPr sz="2000">
                <a:solidFill>
                  <a:schemeClr val="accent2"/>
                </a:solidFill>
                <a:latin typeface="Calibri" pitchFamily="34" charset="0"/>
              </a:defRPr>
            </a:lvl8pPr>
            <a:lvl9pPr marL="1828800" algn="l" rtl="0" eaLnBrk="1" fontAlgn="base" hangingPunct="1">
              <a:spcBef>
                <a:spcPct val="0"/>
              </a:spcBef>
              <a:spcAft>
                <a:spcPct val="0"/>
              </a:spcAft>
              <a:defRPr sz="2000">
                <a:solidFill>
                  <a:schemeClr val="accent2"/>
                </a:solidFill>
                <a:latin typeface="Calibri" pitchFamily="34" charset="0"/>
              </a:defRPr>
            </a:lvl9pPr>
          </a:lstStyle>
          <a:p>
            <a:r>
              <a:rPr lang="en-GB" sz="3200"/>
              <a:t>Practitioner Enquiry</a:t>
            </a:r>
            <a:endParaRPr lang="en-GB" sz="3200" dirty="0"/>
          </a:p>
        </p:txBody>
      </p:sp>
      <p:sp>
        <p:nvSpPr>
          <p:cNvPr id="7" name="Rectangle 6"/>
          <p:cNvSpPr/>
          <p:nvPr/>
        </p:nvSpPr>
        <p:spPr>
          <a:xfrm>
            <a:off x="-36512" y="0"/>
            <a:ext cx="9144000" cy="6885384"/>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8" name="Diagram 1"/>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17694" y="800708"/>
            <a:ext cx="5508612" cy="5256584"/>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8"/>
          <p:cNvPicPr>
            <a:picLocks noChangeAspect="1"/>
          </p:cNvPicPr>
          <p:nvPr/>
        </p:nvPicPr>
        <p:blipFill>
          <a:blip r:embed="rId3"/>
          <a:stretch>
            <a:fillRect/>
          </a:stretch>
        </p:blipFill>
        <p:spPr>
          <a:xfrm>
            <a:off x="395536" y="548680"/>
            <a:ext cx="3318869" cy="6066387"/>
          </a:xfrm>
          <a:prstGeom prst="rect">
            <a:avLst/>
          </a:prstGeom>
        </p:spPr>
      </p:pic>
      <p:pic>
        <p:nvPicPr>
          <p:cNvPr id="10" name="Picture 9"/>
          <p:cNvPicPr>
            <a:picLocks noChangeAspect="1"/>
          </p:cNvPicPr>
          <p:nvPr/>
        </p:nvPicPr>
        <p:blipFill>
          <a:blip r:embed="rId4"/>
          <a:stretch>
            <a:fillRect/>
          </a:stretch>
        </p:blipFill>
        <p:spPr>
          <a:xfrm>
            <a:off x="5501110" y="446239"/>
            <a:ext cx="3564980" cy="6137669"/>
          </a:xfrm>
          <a:prstGeom prst="rect">
            <a:avLst/>
          </a:prstGeom>
        </p:spPr>
      </p:pic>
      <p:sp>
        <p:nvSpPr>
          <p:cNvPr id="11" name="Text Box 2"/>
          <p:cNvSpPr txBox="1">
            <a:spLocks noChangeArrowheads="1"/>
          </p:cNvSpPr>
          <p:nvPr/>
        </p:nvSpPr>
        <p:spPr bwMode="auto">
          <a:xfrm>
            <a:off x="3059832" y="2784830"/>
            <a:ext cx="3098081" cy="1569660"/>
          </a:xfrm>
          <a:prstGeom prst="rect">
            <a:avLst/>
          </a:prstGeom>
          <a:solidFill>
            <a:srgbClr val="92D050"/>
          </a:solidFill>
          <a:ln w="9525">
            <a:solidFill>
              <a:srgbClr val="92D050"/>
            </a:solidFill>
            <a:miter lim="800000"/>
            <a:headEnd/>
            <a:tailEnd/>
          </a:ln>
        </p:spPr>
        <p:txBody>
          <a:bodyPr vert="horz" wrap="square" lIns="91440" tIns="45720" rIns="91440" bIns="45720" numCol="1" anchor="t"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ts val="800"/>
              </a:spcAft>
              <a:buClrTx/>
              <a:buSzTx/>
              <a:buFontTx/>
              <a:buNone/>
              <a:tabLst/>
            </a:pPr>
            <a:r>
              <a:rPr kumimoji="0" lang="en-GB" altLang="en-US" sz="4800" b="0" i="0" u="none" strike="noStrike" cap="none" normalizeH="0" baseline="0">
                <a:ln>
                  <a:noFill/>
                </a:ln>
                <a:solidFill>
                  <a:schemeClr val="tx1"/>
                </a:solidFill>
                <a:effectLst/>
                <a:latin typeface="Calibri" panose="020F0502020204030204" pitchFamily="34" charset="0"/>
              </a:rPr>
              <a:t>Practitioner Enquiry</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12" name="Rounded Rectangular Callout 19"/>
          <p:cNvSpPr>
            <a:spLocks noChangeArrowheads="1"/>
          </p:cNvSpPr>
          <p:nvPr/>
        </p:nvSpPr>
        <p:spPr bwMode="auto">
          <a:xfrm>
            <a:off x="3725420" y="1484785"/>
            <a:ext cx="1411143" cy="792088"/>
          </a:xfrm>
          <a:prstGeom prst="wedgeRoundRectCallout">
            <a:avLst>
              <a:gd name="adj1" fmla="val -16597"/>
              <a:gd name="adj2" fmla="val -75282"/>
              <a:gd name="adj3" fmla="val 16667"/>
            </a:avLst>
          </a:prstGeom>
          <a:solidFill>
            <a:schemeClr val="bg1"/>
          </a:solidFill>
          <a:ln w="12700">
            <a:solidFill>
              <a:srgbClr val="440600"/>
            </a:solid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13" name="TextBox 12"/>
          <p:cNvSpPr txBox="1"/>
          <p:nvPr/>
        </p:nvSpPr>
        <p:spPr>
          <a:xfrm>
            <a:off x="3702923" y="1438618"/>
            <a:ext cx="1445123" cy="769441"/>
          </a:xfrm>
          <a:prstGeom prst="rect">
            <a:avLst/>
          </a:prstGeom>
          <a:noFill/>
        </p:spPr>
        <p:txBody>
          <a:bodyPr wrap="square" rtlCol="0">
            <a:spAutoFit/>
          </a:bodyPr>
          <a:lstStyle/>
          <a:p>
            <a:r>
              <a:rPr lang="en-GB" sz="1100" b="1" dirty="0"/>
              <a:t>Reading comprehension is a barrier to pupil attainment</a:t>
            </a:r>
          </a:p>
        </p:txBody>
      </p:sp>
      <p:sp>
        <p:nvSpPr>
          <p:cNvPr id="14" name="TextBox 13"/>
          <p:cNvSpPr txBox="1"/>
          <p:nvPr/>
        </p:nvSpPr>
        <p:spPr>
          <a:xfrm>
            <a:off x="6413707" y="458342"/>
            <a:ext cx="2108736" cy="784830"/>
          </a:xfrm>
          <a:prstGeom prst="rect">
            <a:avLst/>
          </a:prstGeom>
          <a:noFill/>
        </p:spPr>
        <p:txBody>
          <a:bodyPr wrap="square" rtlCol="0">
            <a:spAutoFit/>
          </a:bodyPr>
          <a:lstStyle/>
          <a:p>
            <a:r>
              <a:rPr lang="en-GB" sz="900" b="1" dirty="0"/>
              <a:t>Policy</a:t>
            </a:r>
          </a:p>
          <a:p>
            <a:r>
              <a:rPr lang="en-GB" sz="900" b="1" dirty="0"/>
              <a:t>Scottish  Attainment Challenge</a:t>
            </a:r>
          </a:p>
          <a:p>
            <a:r>
              <a:rPr lang="en-GB" sz="900" b="1" dirty="0"/>
              <a:t>National Improvement Framework</a:t>
            </a:r>
          </a:p>
          <a:p>
            <a:r>
              <a:rPr lang="en-GB" sz="900" b="1" dirty="0"/>
              <a:t>School Improvement plan</a:t>
            </a:r>
          </a:p>
          <a:p>
            <a:r>
              <a:rPr lang="en-GB" sz="900" b="1" dirty="0"/>
              <a:t>Department improvement plan</a:t>
            </a:r>
          </a:p>
        </p:txBody>
      </p:sp>
      <p:sp>
        <p:nvSpPr>
          <p:cNvPr id="15" name="TextBox 14"/>
          <p:cNvSpPr txBox="1"/>
          <p:nvPr/>
        </p:nvSpPr>
        <p:spPr>
          <a:xfrm>
            <a:off x="7628130" y="1605070"/>
            <a:ext cx="1556889" cy="738664"/>
          </a:xfrm>
          <a:prstGeom prst="rect">
            <a:avLst/>
          </a:prstGeom>
          <a:noFill/>
        </p:spPr>
        <p:txBody>
          <a:bodyPr wrap="square" rtlCol="0">
            <a:spAutoFit/>
          </a:bodyPr>
          <a:lstStyle/>
          <a:p>
            <a:r>
              <a:rPr lang="en-GB" sz="1400" b="1" dirty="0"/>
              <a:t>EBSCO</a:t>
            </a:r>
          </a:p>
          <a:p>
            <a:r>
              <a:rPr lang="en-GB" sz="1400" b="1" dirty="0" err="1"/>
              <a:t>Ebook</a:t>
            </a:r>
            <a:endParaRPr lang="en-GB" sz="1400" b="1" dirty="0"/>
          </a:p>
          <a:p>
            <a:r>
              <a:rPr lang="en-GB" sz="1400" b="1" dirty="0"/>
              <a:t>other sources</a:t>
            </a:r>
          </a:p>
        </p:txBody>
      </p:sp>
      <p:sp>
        <p:nvSpPr>
          <p:cNvPr id="16" name="TextBox 15"/>
          <p:cNvSpPr txBox="1"/>
          <p:nvPr/>
        </p:nvSpPr>
        <p:spPr>
          <a:xfrm>
            <a:off x="7867894" y="2729362"/>
            <a:ext cx="1181106" cy="877163"/>
          </a:xfrm>
          <a:prstGeom prst="rect">
            <a:avLst/>
          </a:prstGeom>
          <a:noFill/>
        </p:spPr>
        <p:txBody>
          <a:bodyPr wrap="square" rtlCol="0">
            <a:spAutoFit/>
          </a:bodyPr>
          <a:lstStyle/>
          <a:p>
            <a:r>
              <a:rPr lang="en-GB" sz="900" b="1" dirty="0"/>
              <a:t>What strategies can I use?</a:t>
            </a:r>
          </a:p>
          <a:p>
            <a:endParaRPr lang="en-GB" sz="900" b="1" dirty="0"/>
          </a:p>
          <a:p>
            <a:r>
              <a:rPr lang="en-GB" sz="1200" dirty="0"/>
              <a:t>Reciprocal teaching</a:t>
            </a:r>
          </a:p>
        </p:txBody>
      </p:sp>
      <p:sp>
        <p:nvSpPr>
          <p:cNvPr id="17" name="TextBox 16"/>
          <p:cNvSpPr txBox="1"/>
          <p:nvPr/>
        </p:nvSpPr>
        <p:spPr>
          <a:xfrm>
            <a:off x="7379138" y="4381054"/>
            <a:ext cx="1733857" cy="923330"/>
          </a:xfrm>
          <a:prstGeom prst="rect">
            <a:avLst/>
          </a:prstGeom>
          <a:noFill/>
        </p:spPr>
        <p:txBody>
          <a:bodyPr wrap="square" rtlCol="0">
            <a:spAutoFit/>
          </a:bodyPr>
          <a:lstStyle/>
          <a:p>
            <a:r>
              <a:rPr lang="en-GB" sz="900" b="1" u="sng" dirty="0"/>
              <a:t>Qualitative data</a:t>
            </a:r>
          </a:p>
          <a:p>
            <a:r>
              <a:rPr lang="en-GB" sz="900" b="1" dirty="0"/>
              <a:t>Teacher judgement</a:t>
            </a:r>
          </a:p>
          <a:p>
            <a:r>
              <a:rPr lang="en-GB" sz="900" b="1" dirty="0"/>
              <a:t>Pupil voice</a:t>
            </a:r>
          </a:p>
          <a:p>
            <a:r>
              <a:rPr lang="en-GB" sz="900" b="1" u="sng" dirty="0"/>
              <a:t>Quantitative data</a:t>
            </a:r>
          </a:p>
          <a:p>
            <a:r>
              <a:rPr lang="en-GB" sz="900" b="1" dirty="0"/>
              <a:t>Comprehension assessment</a:t>
            </a:r>
          </a:p>
        </p:txBody>
      </p:sp>
      <p:sp>
        <p:nvSpPr>
          <p:cNvPr id="18" name="TextBox 17"/>
          <p:cNvSpPr txBox="1"/>
          <p:nvPr/>
        </p:nvSpPr>
        <p:spPr>
          <a:xfrm>
            <a:off x="6242203" y="5838057"/>
            <a:ext cx="1964719" cy="738664"/>
          </a:xfrm>
          <a:prstGeom prst="rect">
            <a:avLst/>
          </a:prstGeom>
          <a:noFill/>
        </p:spPr>
        <p:txBody>
          <a:bodyPr wrap="square" rtlCol="0">
            <a:spAutoFit/>
          </a:bodyPr>
          <a:lstStyle/>
          <a:p>
            <a:r>
              <a:rPr lang="en-GB" sz="1400" dirty="0"/>
              <a:t>2 opportunities per week for 6 weeks </a:t>
            </a:r>
          </a:p>
          <a:p>
            <a:endParaRPr lang="en-GB" sz="1400" b="1" dirty="0"/>
          </a:p>
        </p:txBody>
      </p:sp>
      <p:sp>
        <p:nvSpPr>
          <p:cNvPr id="19" name="TextBox 18"/>
          <p:cNvSpPr txBox="1"/>
          <p:nvPr/>
        </p:nvSpPr>
        <p:spPr>
          <a:xfrm>
            <a:off x="1306260" y="5679956"/>
            <a:ext cx="1872208" cy="307777"/>
          </a:xfrm>
          <a:prstGeom prst="rect">
            <a:avLst/>
          </a:prstGeom>
          <a:noFill/>
        </p:spPr>
        <p:txBody>
          <a:bodyPr wrap="square" rtlCol="0">
            <a:spAutoFit/>
          </a:bodyPr>
          <a:lstStyle/>
          <a:p>
            <a:pPr lvl="1"/>
            <a:endParaRPr lang="en-GB" sz="1400" b="1" dirty="0"/>
          </a:p>
        </p:txBody>
      </p:sp>
      <p:sp>
        <p:nvSpPr>
          <p:cNvPr id="20" name="TextBox 19"/>
          <p:cNvSpPr txBox="1"/>
          <p:nvPr/>
        </p:nvSpPr>
        <p:spPr>
          <a:xfrm>
            <a:off x="1680277" y="5790847"/>
            <a:ext cx="1739595" cy="830997"/>
          </a:xfrm>
          <a:prstGeom prst="rect">
            <a:avLst/>
          </a:prstGeom>
          <a:noFill/>
        </p:spPr>
        <p:txBody>
          <a:bodyPr wrap="square" rtlCol="0">
            <a:spAutoFit/>
          </a:bodyPr>
          <a:lstStyle/>
          <a:p>
            <a:r>
              <a:rPr lang="en-GB" sz="1200" dirty="0"/>
              <a:t>Comprehension assessment</a:t>
            </a:r>
          </a:p>
          <a:p>
            <a:r>
              <a:rPr lang="en-GB" sz="1200" dirty="0"/>
              <a:t>School data</a:t>
            </a:r>
          </a:p>
          <a:p>
            <a:r>
              <a:rPr lang="en-GB" sz="1200" dirty="0"/>
              <a:t>Pupil voice</a:t>
            </a:r>
          </a:p>
        </p:txBody>
      </p:sp>
      <p:sp>
        <p:nvSpPr>
          <p:cNvPr id="21" name="TextBox 20"/>
          <p:cNvSpPr txBox="1"/>
          <p:nvPr/>
        </p:nvSpPr>
        <p:spPr>
          <a:xfrm>
            <a:off x="549580" y="4614590"/>
            <a:ext cx="1449261" cy="646331"/>
          </a:xfrm>
          <a:prstGeom prst="rect">
            <a:avLst/>
          </a:prstGeom>
          <a:noFill/>
        </p:spPr>
        <p:txBody>
          <a:bodyPr wrap="square" rtlCol="0">
            <a:spAutoFit/>
          </a:bodyPr>
          <a:lstStyle/>
          <a:p>
            <a:r>
              <a:rPr lang="en-GB" sz="1100" dirty="0"/>
              <a:t>2 opportunities per week  for 6 weeks</a:t>
            </a:r>
          </a:p>
          <a:p>
            <a:r>
              <a:rPr lang="en-GB" sz="1400" b="1" dirty="0"/>
              <a:t>(no excuses!)</a:t>
            </a:r>
          </a:p>
        </p:txBody>
      </p:sp>
      <p:sp>
        <p:nvSpPr>
          <p:cNvPr id="22" name="TextBox 21"/>
          <p:cNvSpPr txBox="1"/>
          <p:nvPr/>
        </p:nvSpPr>
        <p:spPr>
          <a:xfrm>
            <a:off x="569214" y="2804818"/>
            <a:ext cx="1247260" cy="1169551"/>
          </a:xfrm>
          <a:prstGeom prst="rect">
            <a:avLst/>
          </a:prstGeom>
          <a:noFill/>
        </p:spPr>
        <p:txBody>
          <a:bodyPr wrap="square" rtlCol="0">
            <a:spAutoFit/>
          </a:bodyPr>
          <a:lstStyle/>
          <a:p>
            <a:r>
              <a:rPr lang="en-GB" sz="1000" dirty="0"/>
              <a:t>Teacher judgement</a:t>
            </a:r>
          </a:p>
          <a:p>
            <a:r>
              <a:rPr lang="en-GB" sz="1000" dirty="0"/>
              <a:t>Pupil voice</a:t>
            </a:r>
          </a:p>
          <a:p>
            <a:r>
              <a:rPr lang="en-GB" sz="1000" dirty="0"/>
              <a:t>Comprehension assessment</a:t>
            </a:r>
          </a:p>
          <a:p>
            <a:r>
              <a:rPr lang="en-GB" sz="1000" dirty="0"/>
              <a:t>Observation feedback</a:t>
            </a:r>
          </a:p>
        </p:txBody>
      </p:sp>
      <p:sp>
        <p:nvSpPr>
          <p:cNvPr id="23" name="TextBox 22"/>
          <p:cNvSpPr txBox="1"/>
          <p:nvPr/>
        </p:nvSpPr>
        <p:spPr>
          <a:xfrm>
            <a:off x="406696" y="1604714"/>
            <a:ext cx="1399839" cy="830997"/>
          </a:xfrm>
          <a:prstGeom prst="rect">
            <a:avLst/>
          </a:prstGeom>
          <a:noFill/>
        </p:spPr>
        <p:txBody>
          <a:bodyPr wrap="square" rtlCol="0">
            <a:spAutoFit/>
          </a:bodyPr>
          <a:lstStyle/>
          <a:p>
            <a:r>
              <a:rPr lang="en-GB" sz="1200" b="1" dirty="0"/>
              <a:t>Your own learning</a:t>
            </a:r>
          </a:p>
          <a:p>
            <a:r>
              <a:rPr lang="en-GB" sz="1200" b="1" dirty="0"/>
              <a:t>Learning of the TLC</a:t>
            </a:r>
          </a:p>
        </p:txBody>
      </p:sp>
    </p:spTree>
    <p:extLst>
      <p:ext uri="{BB962C8B-B14F-4D97-AF65-F5344CB8AC3E}">
        <p14:creationId xmlns:p14="http://schemas.microsoft.com/office/powerpoint/2010/main" val="3642040583"/>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fld id="{0735B6D9-3840-411E-9DCB-4CD9ECAE1736}" type="datetime3">
              <a:rPr lang="en-US" smtClean="0"/>
              <a:t>14 September 2016</a:t>
            </a:fld>
            <a:endParaRPr lang="en-GB" dirty="0"/>
          </a:p>
        </p:txBody>
      </p:sp>
      <p:sp>
        <p:nvSpPr>
          <p:cNvPr id="3" name="Footer Placeholder 2"/>
          <p:cNvSpPr>
            <a:spLocks noGrp="1"/>
          </p:cNvSpPr>
          <p:nvPr>
            <p:ph type="ftr" sz="quarter" idx="11"/>
          </p:nvPr>
        </p:nvSpPr>
        <p:spPr/>
        <p:txBody>
          <a:bodyPr/>
          <a:lstStyle/>
          <a:p>
            <a:pPr>
              <a:defRPr/>
            </a:pPr>
            <a:r>
              <a:rPr lang="en-GB"/>
              <a:t>GTC Scotland</a:t>
            </a:r>
            <a:endParaRPr lang="en-GB" dirty="0"/>
          </a:p>
        </p:txBody>
      </p:sp>
      <p:sp>
        <p:nvSpPr>
          <p:cNvPr id="4" name="Content Placeholder 3"/>
          <p:cNvSpPr>
            <a:spLocks noGrp="1"/>
          </p:cNvSpPr>
          <p:nvPr>
            <p:ph idx="1"/>
          </p:nvPr>
        </p:nvSpPr>
        <p:spPr/>
        <p:txBody>
          <a:bodyPr/>
          <a:lstStyle/>
          <a:p>
            <a:endParaRPr lang="en-GB"/>
          </a:p>
        </p:txBody>
      </p:sp>
      <p:sp>
        <p:nvSpPr>
          <p:cNvPr id="5" name="Title 4"/>
          <p:cNvSpPr>
            <a:spLocks noGrp="1"/>
          </p:cNvSpPr>
          <p:nvPr>
            <p:ph type="title"/>
          </p:nvPr>
        </p:nvSpPr>
        <p:spPr/>
        <p:txBody>
          <a:bodyPr/>
          <a:lstStyle/>
          <a:p>
            <a:endParaRPr lang="en-GB"/>
          </a:p>
        </p:txBody>
      </p:sp>
      <p:sp>
        <p:nvSpPr>
          <p:cNvPr id="6" name="Title 1"/>
          <p:cNvSpPr txBox="1">
            <a:spLocks/>
          </p:cNvSpPr>
          <p:nvPr/>
        </p:nvSpPr>
        <p:spPr>
          <a:xfrm>
            <a:off x="1476375" y="260350"/>
            <a:ext cx="7343775" cy="720725"/>
          </a:xfrm>
          <a:prstGeom prst="rect">
            <a:avLst/>
          </a:prstGeom>
        </p:spPr>
        <p:txBody>
          <a:bodyPr/>
          <a:lstStyle>
            <a:lvl1pPr algn="ctr" rtl="0" eaLnBrk="1" fontAlgn="base" hangingPunct="1">
              <a:spcBef>
                <a:spcPct val="0"/>
              </a:spcBef>
              <a:spcAft>
                <a:spcPct val="0"/>
              </a:spcAft>
              <a:defRPr sz="2800" b="1" kern="1200" cap="none" spc="200" baseline="0">
                <a:solidFill>
                  <a:schemeClr val="accent1"/>
                </a:solidFill>
                <a:latin typeface="+mn-lt"/>
                <a:ea typeface="+mj-ea"/>
                <a:cs typeface="+mj-cs"/>
              </a:defRPr>
            </a:lvl1pPr>
            <a:lvl2pPr algn="l" rtl="0" eaLnBrk="1" fontAlgn="base" hangingPunct="1">
              <a:spcBef>
                <a:spcPct val="0"/>
              </a:spcBef>
              <a:spcAft>
                <a:spcPct val="0"/>
              </a:spcAft>
              <a:defRPr sz="2000">
                <a:solidFill>
                  <a:schemeClr val="accent2"/>
                </a:solidFill>
                <a:latin typeface="Calibri" pitchFamily="34" charset="0"/>
              </a:defRPr>
            </a:lvl2pPr>
            <a:lvl3pPr algn="l" rtl="0" eaLnBrk="1" fontAlgn="base" hangingPunct="1">
              <a:spcBef>
                <a:spcPct val="0"/>
              </a:spcBef>
              <a:spcAft>
                <a:spcPct val="0"/>
              </a:spcAft>
              <a:defRPr sz="2000">
                <a:solidFill>
                  <a:schemeClr val="accent2"/>
                </a:solidFill>
                <a:latin typeface="Calibri" pitchFamily="34" charset="0"/>
              </a:defRPr>
            </a:lvl3pPr>
            <a:lvl4pPr algn="l" rtl="0" eaLnBrk="1" fontAlgn="base" hangingPunct="1">
              <a:spcBef>
                <a:spcPct val="0"/>
              </a:spcBef>
              <a:spcAft>
                <a:spcPct val="0"/>
              </a:spcAft>
              <a:defRPr sz="2000">
                <a:solidFill>
                  <a:schemeClr val="accent2"/>
                </a:solidFill>
                <a:latin typeface="Calibri" pitchFamily="34" charset="0"/>
              </a:defRPr>
            </a:lvl4pPr>
            <a:lvl5pPr algn="l" rtl="0" eaLnBrk="1" fontAlgn="base" hangingPunct="1">
              <a:spcBef>
                <a:spcPct val="0"/>
              </a:spcBef>
              <a:spcAft>
                <a:spcPct val="0"/>
              </a:spcAft>
              <a:defRPr sz="2000">
                <a:solidFill>
                  <a:schemeClr val="accent2"/>
                </a:solidFill>
                <a:latin typeface="Calibri" pitchFamily="34" charset="0"/>
              </a:defRPr>
            </a:lvl5pPr>
            <a:lvl6pPr marL="457200" algn="l" rtl="0" eaLnBrk="1" fontAlgn="base" hangingPunct="1">
              <a:spcBef>
                <a:spcPct val="0"/>
              </a:spcBef>
              <a:spcAft>
                <a:spcPct val="0"/>
              </a:spcAft>
              <a:defRPr sz="2000">
                <a:solidFill>
                  <a:schemeClr val="accent2"/>
                </a:solidFill>
                <a:latin typeface="Calibri" pitchFamily="34" charset="0"/>
              </a:defRPr>
            </a:lvl6pPr>
            <a:lvl7pPr marL="914400" algn="l" rtl="0" eaLnBrk="1" fontAlgn="base" hangingPunct="1">
              <a:spcBef>
                <a:spcPct val="0"/>
              </a:spcBef>
              <a:spcAft>
                <a:spcPct val="0"/>
              </a:spcAft>
              <a:defRPr sz="2000">
                <a:solidFill>
                  <a:schemeClr val="accent2"/>
                </a:solidFill>
                <a:latin typeface="Calibri" pitchFamily="34" charset="0"/>
              </a:defRPr>
            </a:lvl7pPr>
            <a:lvl8pPr marL="1371600" algn="l" rtl="0" eaLnBrk="1" fontAlgn="base" hangingPunct="1">
              <a:spcBef>
                <a:spcPct val="0"/>
              </a:spcBef>
              <a:spcAft>
                <a:spcPct val="0"/>
              </a:spcAft>
              <a:defRPr sz="2000">
                <a:solidFill>
                  <a:schemeClr val="accent2"/>
                </a:solidFill>
                <a:latin typeface="Calibri" pitchFamily="34" charset="0"/>
              </a:defRPr>
            </a:lvl8pPr>
            <a:lvl9pPr marL="1828800" algn="l" rtl="0" eaLnBrk="1" fontAlgn="base" hangingPunct="1">
              <a:spcBef>
                <a:spcPct val="0"/>
              </a:spcBef>
              <a:spcAft>
                <a:spcPct val="0"/>
              </a:spcAft>
              <a:defRPr sz="2000">
                <a:solidFill>
                  <a:schemeClr val="accent2"/>
                </a:solidFill>
                <a:latin typeface="Calibri" pitchFamily="34" charset="0"/>
              </a:defRPr>
            </a:lvl9pPr>
          </a:lstStyle>
          <a:p>
            <a:r>
              <a:rPr lang="en-GB" sz="3200"/>
              <a:t>Practitioner Enquiry</a:t>
            </a:r>
            <a:endParaRPr lang="en-GB" sz="3200" dirty="0"/>
          </a:p>
        </p:txBody>
      </p:sp>
      <p:sp>
        <p:nvSpPr>
          <p:cNvPr id="7" name="Rectangle 6"/>
          <p:cNvSpPr/>
          <p:nvPr/>
        </p:nvSpPr>
        <p:spPr>
          <a:xfrm>
            <a:off x="-36512" y="0"/>
            <a:ext cx="9144000" cy="6885384"/>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8" name="Diagram 1"/>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17694" y="800708"/>
            <a:ext cx="5508612" cy="5256584"/>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8"/>
          <p:cNvPicPr>
            <a:picLocks noChangeAspect="1"/>
          </p:cNvPicPr>
          <p:nvPr/>
        </p:nvPicPr>
        <p:blipFill>
          <a:blip r:embed="rId3"/>
          <a:stretch>
            <a:fillRect/>
          </a:stretch>
        </p:blipFill>
        <p:spPr>
          <a:xfrm>
            <a:off x="395536" y="548680"/>
            <a:ext cx="3318869" cy="6066387"/>
          </a:xfrm>
          <a:prstGeom prst="rect">
            <a:avLst/>
          </a:prstGeom>
        </p:spPr>
      </p:pic>
      <p:pic>
        <p:nvPicPr>
          <p:cNvPr id="10" name="Picture 9"/>
          <p:cNvPicPr>
            <a:picLocks noChangeAspect="1"/>
          </p:cNvPicPr>
          <p:nvPr/>
        </p:nvPicPr>
        <p:blipFill>
          <a:blip r:embed="rId4"/>
          <a:stretch>
            <a:fillRect/>
          </a:stretch>
        </p:blipFill>
        <p:spPr>
          <a:xfrm>
            <a:off x="5501110" y="446239"/>
            <a:ext cx="3564980" cy="6137669"/>
          </a:xfrm>
          <a:prstGeom prst="rect">
            <a:avLst/>
          </a:prstGeom>
        </p:spPr>
      </p:pic>
      <p:sp>
        <p:nvSpPr>
          <p:cNvPr id="11" name="Text Box 2"/>
          <p:cNvSpPr txBox="1">
            <a:spLocks noChangeArrowheads="1"/>
          </p:cNvSpPr>
          <p:nvPr/>
        </p:nvSpPr>
        <p:spPr bwMode="auto">
          <a:xfrm>
            <a:off x="3059832" y="2784830"/>
            <a:ext cx="3098081" cy="1569660"/>
          </a:xfrm>
          <a:prstGeom prst="rect">
            <a:avLst/>
          </a:prstGeom>
          <a:solidFill>
            <a:srgbClr val="92D050"/>
          </a:solidFill>
          <a:ln w="9525">
            <a:solidFill>
              <a:srgbClr val="92D050"/>
            </a:solidFill>
            <a:miter lim="800000"/>
            <a:headEnd/>
            <a:tailEnd/>
          </a:ln>
        </p:spPr>
        <p:txBody>
          <a:bodyPr vert="horz" wrap="square" lIns="91440" tIns="45720" rIns="91440" bIns="45720" numCol="1" anchor="t"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ts val="800"/>
              </a:spcAft>
              <a:buClrTx/>
              <a:buSzTx/>
              <a:buFontTx/>
              <a:buNone/>
              <a:tabLst/>
            </a:pPr>
            <a:r>
              <a:rPr kumimoji="0" lang="en-GB" altLang="en-US" sz="4800" b="0" i="0" u="none" strike="noStrike" cap="none" normalizeH="0" baseline="0">
                <a:ln>
                  <a:noFill/>
                </a:ln>
                <a:solidFill>
                  <a:schemeClr val="tx1"/>
                </a:solidFill>
                <a:effectLst/>
                <a:latin typeface="Calibri" panose="020F0502020204030204" pitchFamily="34" charset="0"/>
              </a:rPr>
              <a:t>Practitioner Enquiry</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12" name="Rounded Rectangular Callout 19"/>
          <p:cNvSpPr>
            <a:spLocks noChangeArrowheads="1"/>
          </p:cNvSpPr>
          <p:nvPr/>
        </p:nvSpPr>
        <p:spPr bwMode="auto">
          <a:xfrm>
            <a:off x="3725420" y="1484785"/>
            <a:ext cx="1411143" cy="792088"/>
          </a:xfrm>
          <a:prstGeom prst="wedgeRoundRectCallout">
            <a:avLst>
              <a:gd name="adj1" fmla="val -16597"/>
              <a:gd name="adj2" fmla="val -75282"/>
              <a:gd name="adj3" fmla="val 16667"/>
            </a:avLst>
          </a:prstGeom>
          <a:solidFill>
            <a:schemeClr val="bg1"/>
          </a:solidFill>
          <a:ln w="12700">
            <a:solidFill>
              <a:srgbClr val="440600"/>
            </a:solid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13" name="TextBox 12"/>
          <p:cNvSpPr txBox="1"/>
          <p:nvPr/>
        </p:nvSpPr>
        <p:spPr>
          <a:xfrm>
            <a:off x="3702923" y="1438618"/>
            <a:ext cx="1445123" cy="769441"/>
          </a:xfrm>
          <a:prstGeom prst="rect">
            <a:avLst/>
          </a:prstGeom>
          <a:noFill/>
        </p:spPr>
        <p:txBody>
          <a:bodyPr wrap="square" rtlCol="0">
            <a:spAutoFit/>
          </a:bodyPr>
          <a:lstStyle/>
          <a:p>
            <a:r>
              <a:rPr lang="en-GB" sz="1100" b="1" dirty="0"/>
              <a:t>Reading comprehension is a barrier to pupil attainment</a:t>
            </a:r>
          </a:p>
        </p:txBody>
      </p:sp>
      <p:sp>
        <p:nvSpPr>
          <p:cNvPr id="14" name="TextBox 13"/>
          <p:cNvSpPr txBox="1"/>
          <p:nvPr/>
        </p:nvSpPr>
        <p:spPr>
          <a:xfrm>
            <a:off x="6413707" y="458342"/>
            <a:ext cx="2037824" cy="784830"/>
          </a:xfrm>
          <a:prstGeom prst="rect">
            <a:avLst/>
          </a:prstGeom>
          <a:noFill/>
        </p:spPr>
        <p:txBody>
          <a:bodyPr wrap="square" rtlCol="0">
            <a:spAutoFit/>
          </a:bodyPr>
          <a:lstStyle/>
          <a:p>
            <a:r>
              <a:rPr lang="en-GB" sz="900" b="1" dirty="0"/>
              <a:t>Policy</a:t>
            </a:r>
          </a:p>
          <a:p>
            <a:r>
              <a:rPr lang="en-GB" sz="900" b="1" dirty="0"/>
              <a:t>Scottish  Attainment Challenge</a:t>
            </a:r>
          </a:p>
          <a:p>
            <a:r>
              <a:rPr lang="en-GB" sz="900" b="1" dirty="0"/>
              <a:t>National Improvement Framework</a:t>
            </a:r>
          </a:p>
          <a:p>
            <a:r>
              <a:rPr lang="en-GB" sz="900" b="1" dirty="0"/>
              <a:t>School Improvement plan</a:t>
            </a:r>
          </a:p>
          <a:p>
            <a:r>
              <a:rPr lang="en-GB" sz="900" b="1" dirty="0"/>
              <a:t>Department improvement plan</a:t>
            </a:r>
          </a:p>
        </p:txBody>
      </p:sp>
      <p:sp>
        <p:nvSpPr>
          <p:cNvPr id="15" name="TextBox 14"/>
          <p:cNvSpPr txBox="1"/>
          <p:nvPr/>
        </p:nvSpPr>
        <p:spPr>
          <a:xfrm>
            <a:off x="7582151" y="1538209"/>
            <a:ext cx="1766151" cy="738664"/>
          </a:xfrm>
          <a:prstGeom prst="rect">
            <a:avLst/>
          </a:prstGeom>
          <a:noFill/>
        </p:spPr>
        <p:txBody>
          <a:bodyPr wrap="square" rtlCol="0">
            <a:spAutoFit/>
          </a:bodyPr>
          <a:lstStyle/>
          <a:p>
            <a:r>
              <a:rPr lang="en-GB" sz="1400" b="1" dirty="0"/>
              <a:t>EBSCO</a:t>
            </a:r>
          </a:p>
          <a:p>
            <a:r>
              <a:rPr lang="en-GB" sz="1400" b="1" dirty="0" err="1"/>
              <a:t>Ebook</a:t>
            </a:r>
            <a:endParaRPr lang="en-GB" sz="1400" b="1" dirty="0"/>
          </a:p>
          <a:p>
            <a:r>
              <a:rPr lang="en-GB" sz="1400" b="1" dirty="0"/>
              <a:t>other sources</a:t>
            </a:r>
          </a:p>
        </p:txBody>
      </p:sp>
      <p:sp>
        <p:nvSpPr>
          <p:cNvPr id="16" name="TextBox 15"/>
          <p:cNvSpPr txBox="1"/>
          <p:nvPr/>
        </p:nvSpPr>
        <p:spPr>
          <a:xfrm>
            <a:off x="7817961" y="2711531"/>
            <a:ext cx="1181106" cy="877163"/>
          </a:xfrm>
          <a:prstGeom prst="rect">
            <a:avLst/>
          </a:prstGeom>
          <a:noFill/>
        </p:spPr>
        <p:txBody>
          <a:bodyPr wrap="square" rtlCol="0">
            <a:spAutoFit/>
          </a:bodyPr>
          <a:lstStyle/>
          <a:p>
            <a:r>
              <a:rPr lang="en-GB" sz="900" b="1" dirty="0"/>
              <a:t>What strategies can I use?</a:t>
            </a:r>
          </a:p>
          <a:p>
            <a:endParaRPr lang="en-GB" sz="900" b="1" dirty="0"/>
          </a:p>
          <a:p>
            <a:r>
              <a:rPr lang="en-GB" sz="1200" dirty="0"/>
              <a:t>Reciprocal teaching</a:t>
            </a:r>
          </a:p>
        </p:txBody>
      </p:sp>
      <p:sp>
        <p:nvSpPr>
          <p:cNvPr id="17" name="TextBox 16"/>
          <p:cNvSpPr txBox="1"/>
          <p:nvPr/>
        </p:nvSpPr>
        <p:spPr>
          <a:xfrm>
            <a:off x="7400051" y="4345168"/>
            <a:ext cx="1403588" cy="923330"/>
          </a:xfrm>
          <a:prstGeom prst="rect">
            <a:avLst/>
          </a:prstGeom>
          <a:noFill/>
        </p:spPr>
        <p:txBody>
          <a:bodyPr wrap="square" rtlCol="0">
            <a:spAutoFit/>
          </a:bodyPr>
          <a:lstStyle/>
          <a:p>
            <a:r>
              <a:rPr lang="en-GB" sz="900" b="1" u="sng" dirty="0"/>
              <a:t>Qualitative data</a:t>
            </a:r>
          </a:p>
          <a:p>
            <a:r>
              <a:rPr lang="en-GB" sz="900" b="1" dirty="0"/>
              <a:t>Teacher judgement</a:t>
            </a:r>
          </a:p>
          <a:p>
            <a:r>
              <a:rPr lang="en-GB" sz="900" b="1" dirty="0"/>
              <a:t>Pupil voice</a:t>
            </a:r>
          </a:p>
          <a:p>
            <a:r>
              <a:rPr lang="en-GB" sz="900" b="1" u="sng" dirty="0"/>
              <a:t>Quantitative data</a:t>
            </a:r>
          </a:p>
          <a:p>
            <a:r>
              <a:rPr lang="en-GB" sz="900" b="1" dirty="0"/>
              <a:t>Comprehension assessment</a:t>
            </a:r>
          </a:p>
        </p:txBody>
      </p:sp>
      <p:sp>
        <p:nvSpPr>
          <p:cNvPr id="18" name="TextBox 17"/>
          <p:cNvSpPr txBox="1"/>
          <p:nvPr/>
        </p:nvSpPr>
        <p:spPr>
          <a:xfrm>
            <a:off x="6284927" y="5825254"/>
            <a:ext cx="1964719" cy="738664"/>
          </a:xfrm>
          <a:prstGeom prst="rect">
            <a:avLst/>
          </a:prstGeom>
          <a:noFill/>
        </p:spPr>
        <p:txBody>
          <a:bodyPr wrap="square" rtlCol="0">
            <a:spAutoFit/>
          </a:bodyPr>
          <a:lstStyle/>
          <a:p>
            <a:r>
              <a:rPr lang="en-GB" sz="1400" dirty="0"/>
              <a:t>2 opportunities per week for 6 weeks </a:t>
            </a:r>
          </a:p>
          <a:p>
            <a:endParaRPr lang="en-GB" sz="1400" b="1" dirty="0"/>
          </a:p>
        </p:txBody>
      </p:sp>
      <p:sp>
        <p:nvSpPr>
          <p:cNvPr id="19" name="TextBox 18"/>
          <p:cNvSpPr txBox="1"/>
          <p:nvPr/>
        </p:nvSpPr>
        <p:spPr>
          <a:xfrm>
            <a:off x="1306260" y="5679956"/>
            <a:ext cx="1872208" cy="307777"/>
          </a:xfrm>
          <a:prstGeom prst="rect">
            <a:avLst/>
          </a:prstGeom>
          <a:noFill/>
        </p:spPr>
        <p:txBody>
          <a:bodyPr wrap="square" rtlCol="0">
            <a:spAutoFit/>
          </a:bodyPr>
          <a:lstStyle/>
          <a:p>
            <a:pPr lvl="1"/>
            <a:endParaRPr lang="en-GB" sz="1400" b="1" dirty="0"/>
          </a:p>
        </p:txBody>
      </p:sp>
      <p:sp>
        <p:nvSpPr>
          <p:cNvPr id="20" name="TextBox 19"/>
          <p:cNvSpPr txBox="1"/>
          <p:nvPr/>
        </p:nvSpPr>
        <p:spPr>
          <a:xfrm>
            <a:off x="1680277" y="5790847"/>
            <a:ext cx="1739595" cy="830997"/>
          </a:xfrm>
          <a:prstGeom prst="rect">
            <a:avLst/>
          </a:prstGeom>
          <a:noFill/>
        </p:spPr>
        <p:txBody>
          <a:bodyPr wrap="square" rtlCol="0">
            <a:spAutoFit/>
          </a:bodyPr>
          <a:lstStyle/>
          <a:p>
            <a:r>
              <a:rPr lang="en-GB" sz="1200" dirty="0"/>
              <a:t>Comprehension assessment</a:t>
            </a:r>
          </a:p>
          <a:p>
            <a:r>
              <a:rPr lang="en-GB" sz="1200" dirty="0"/>
              <a:t>School data</a:t>
            </a:r>
          </a:p>
          <a:p>
            <a:r>
              <a:rPr lang="en-GB" sz="1200" dirty="0"/>
              <a:t>Pupil voice</a:t>
            </a:r>
          </a:p>
        </p:txBody>
      </p:sp>
      <p:sp>
        <p:nvSpPr>
          <p:cNvPr id="21" name="TextBox 20"/>
          <p:cNvSpPr txBox="1"/>
          <p:nvPr/>
        </p:nvSpPr>
        <p:spPr>
          <a:xfrm>
            <a:off x="1173997" y="518046"/>
            <a:ext cx="1600669" cy="1015663"/>
          </a:xfrm>
          <a:prstGeom prst="rect">
            <a:avLst/>
          </a:prstGeom>
          <a:noFill/>
        </p:spPr>
        <p:txBody>
          <a:bodyPr wrap="square" rtlCol="0">
            <a:spAutoFit/>
          </a:bodyPr>
          <a:lstStyle/>
          <a:p>
            <a:r>
              <a:rPr lang="en-GB" sz="1000" dirty="0"/>
              <a:t>Beyond TLC</a:t>
            </a:r>
            <a:endParaRPr lang="en-GB" sz="1000" u="sng" dirty="0"/>
          </a:p>
          <a:p>
            <a:r>
              <a:rPr lang="en-GB" sz="1000" dirty="0"/>
              <a:t>Department</a:t>
            </a:r>
          </a:p>
          <a:p>
            <a:r>
              <a:rPr lang="en-GB" sz="1000" dirty="0"/>
              <a:t>School</a:t>
            </a:r>
          </a:p>
          <a:p>
            <a:r>
              <a:rPr lang="en-GB" sz="1000" dirty="0"/>
              <a:t>LA</a:t>
            </a:r>
          </a:p>
          <a:p>
            <a:r>
              <a:rPr lang="en-GB" sz="1000" dirty="0"/>
              <a:t>Education HUB</a:t>
            </a:r>
          </a:p>
          <a:p>
            <a:endParaRPr lang="en-GB" sz="1000" b="1" dirty="0"/>
          </a:p>
        </p:txBody>
      </p:sp>
      <p:sp>
        <p:nvSpPr>
          <p:cNvPr id="22" name="TextBox 21"/>
          <p:cNvSpPr txBox="1"/>
          <p:nvPr/>
        </p:nvSpPr>
        <p:spPr>
          <a:xfrm>
            <a:off x="602459" y="4581128"/>
            <a:ext cx="1449261" cy="646331"/>
          </a:xfrm>
          <a:prstGeom prst="rect">
            <a:avLst/>
          </a:prstGeom>
          <a:noFill/>
        </p:spPr>
        <p:txBody>
          <a:bodyPr wrap="square" rtlCol="0">
            <a:spAutoFit/>
          </a:bodyPr>
          <a:lstStyle/>
          <a:p>
            <a:r>
              <a:rPr lang="en-GB" sz="1100" dirty="0"/>
              <a:t>2 opportunities per week  for 6 weeks</a:t>
            </a:r>
          </a:p>
          <a:p>
            <a:r>
              <a:rPr lang="en-GB" sz="1400" b="1" dirty="0"/>
              <a:t>(no excuses!)</a:t>
            </a:r>
          </a:p>
        </p:txBody>
      </p:sp>
      <p:sp>
        <p:nvSpPr>
          <p:cNvPr id="23" name="TextBox 22"/>
          <p:cNvSpPr txBox="1"/>
          <p:nvPr/>
        </p:nvSpPr>
        <p:spPr>
          <a:xfrm>
            <a:off x="581325" y="2781506"/>
            <a:ext cx="1247260" cy="1169551"/>
          </a:xfrm>
          <a:prstGeom prst="rect">
            <a:avLst/>
          </a:prstGeom>
          <a:noFill/>
        </p:spPr>
        <p:txBody>
          <a:bodyPr wrap="square" rtlCol="0">
            <a:spAutoFit/>
          </a:bodyPr>
          <a:lstStyle/>
          <a:p>
            <a:r>
              <a:rPr lang="en-GB" sz="1000" dirty="0"/>
              <a:t>Teacher judgement</a:t>
            </a:r>
          </a:p>
          <a:p>
            <a:r>
              <a:rPr lang="en-GB" sz="1000" dirty="0"/>
              <a:t>Pupil voice</a:t>
            </a:r>
          </a:p>
          <a:p>
            <a:r>
              <a:rPr lang="en-GB" sz="1000" dirty="0"/>
              <a:t>Comprehension assessment</a:t>
            </a:r>
          </a:p>
          <a:p>
            <a:r>
              <a:rPr lang="en-GB" sz="1000" dirty="0"/>
              <a:t>Observation feedback</a:t>
            </a:r>
          </a:p>
        </p:txBody>
      </p:sp>
      <p:sp>
        <p:nvSpPr>
          <p:cNvPr id="24" name="TextBox 23"/>
          <p:cNvSpPr txBox="1"/>
          <p:nvPr/>
        </p:nvSpPr>
        <p:spPr>
          <a:xfrm>
            <a:off x="461672" y="1598253"/>
            <a:ext cx="1399839" cy="830997"/>
          </a:xfrm>
          <a:prstGeom prst="rect">
            <a:avLst/>
          </a:prstGeom>
          <a:noFill/>
        </p:spPr>
        <p:txBody>
          <a:bodyPr wrap="square" rtlCol="0">
            <a:spAutoFit/>
          </a:bodyPr>
          <a:lstStyle/>
          <a:p>
            <a:r>
              <a:rPr lang="en-GB" sz="1200" b="1" dirty="0"/>
              <a:t>Your own learning</a:t>
            </a:r>
          </a:p>
          <a:p>
            <a:r>
              <a:rPr lang="en-GB" sz="1200" b="1" dirty="0"/>
              <a:t>Learning of the TLC</a:t>
            </a:r>
          </a:p>
        </p:txBody>
      </p:sp>
    </p:spTree>
    <p:extLst>
      <p:ext uri="{BB962C8B-B14F-4D97-AF65-F5344CB8AC3E}">
        <p14:creationId xmlns:p14="http://schemas.microsoft.com/office/powerpoint/2010/main" val="91316503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pPr>
              <a:defRPr/>
            </a:pPr>
            <a:r>
              <a:rPr lang="en-US" dirty="0"/>
              <a:t>14 September 2016</a:t>
            </a:r>
            <a:endParaRPr lang="en-GB" dirty="0"/>
          </a:p>
          <a:p>
            <a:pPr>
              <a:defRPr/>
            </a:pPr>
            <a:endParaRPr lang="en-GB" dirty="0"/>
          </a:p>
        </p:txBody>
      </p:sp>
      <p:sp>
        <p:nvSpPr>
          <p:cNvPr id="5" name="Footer Placeholder 4"/>
          <p:cNvSpPr>
            <a:spLocks noGrp="1"/>
          </p:cNvSpPr>
          <p:nvPr>
            <p:ph type="ftr" sz="quarter" idx="11"/>
          </p:nvPr>
        </p:nvSpPr>
        <p:spPr/>
        <p:txBody>
          <a:bodyPr/>
          <a:lstStyle/>
          <a:p>
            <a:pPr>
              <a:defRPr/>
            </a:pPr>
            <a:r>
              <a:rPr lang="en-GB" dirty="0"/>
              <a:t>GTC Scotland</a:t>
            </a:r>
          </a:p>
        </p:txBody>
      </p:sp>
      <p:sp>
        <p:nvSpPr>
          <p:cNvPr id="3" name="Title 2"/>
          <p:cNvSpPr>
            <a:spLocks noGrp="1"/>
          </p:cNvSpPr>
          <p:nvPr>
            <p:ph type="title"/>
          </p:nvPr>
        </p:nvSpPr>
        <p:spPr>
          <a:xfrm>
            <a:off x="262270" y="260648"/>
            <a:ext cx="6984776" cy="594758"/>
          </a:xfrm>
        </p:spPr>
        <p:txBody>
          <a:bodyPr/>
          <a:lstStyle/>
          <a:p>
            <a:r>
              <a:rPr lang="en-GB" dirty="0"/>
              <a:t>Practitioner Enquiry</a:t>
            </a:r>
            <a:br>
              <a:rPr lang="en-GB" dirty="0"/>
            </a:br>
            <a:r>
              <a:rPr lang="en-GB" dirty="0"/>
              <a:t>Supports for Research</a:t>
            </a:r>
          </a:p>
        </p:txBody>
      </p:sp>
      <p:sp>
        <p:nvSpPr>
          <p:cNvPr id="7" name="Content Placeholder 2"/>
          <p:cNvSpPr>
            <a:spLocks noGrp="1"/>
          </p:cNvSpPr>
          <p:nvPr>
            <p:ph idx="1"/>
          </p:nvPr>
        </p:nvSpPr>
        <p:spPr>
          <a:xfrm>
            <a:off x="395536" y="1556792"/>
            <a:ext cx="8567911" cy="4653136"/>
          </a:xfrm>
        </p:spPr>
        <p:txBody>
          <a:bodyPr/>
          <a:lstStyle/>
          <a:p>
            <a:pPr>
              <a:spcBef>
                <a:spcPts val="0"/>
              </a:spcBef>
              <a:buNone/>
            </a:pPr>
            <a:r>
              <a:rPr lang="en-GB" sz="2800" dirty="0">
                <a:latin typeface="+mn-lt"/>
              </a:rPr>
              <a:t>GTCS Supports to Share Practitioner Enquiry</a:t>
            </a:r>
          </a:p>
          <a:p>
            <a:pPr>
              <a:spcBef>
                <a:spcPts val="0"/>
              </a:spcBef>
              <a:buNone/>
            </a:pPr>
            <a:r>
              <a:rPr lang="en-GB" sz="1600" dirty="0"/>
              <a:t>To access the Education HUB you have to </a:t>
            </a:r>
            <a:r>
              <a:rPr lang="en-GB" sz="1600" dirty="0">
                <a:hlinkClick r:id="rId2"/>
              </a:rPr>
              <a:t>login to </a:t>
            </a:r>
            <a:r>
              <a:rPr lang="en-GB" sz="1600" dirty="0" err="1">
                <a:hlinkClick r:id="rId2"/>
              </a:rPr>
              <a:t>MyGTCS</a:t>
            </a:r>
            <a:endParaRPr lang="en-GB" sz="1600" dirty="0"/>
          </a:p>
          <a:p>
            <a:pPr>
              <a:spcBef>
                <a:spcPts val="0"/>
              </a:spcBef>
              <a:buNone/>
            </a:pPr>
            <a:endParaRPr lang="en-GB" sz="1800" dirty="0">
              <a:latin typeface="+mn-lt"/>
            </a:endParaRPr>
          </a:p>
          <a:p>
            <a:pPr>
              <a:spcBef>
                <a:spcPts val="0"/>
              </a:spcBef>
              <a:buNone/>
            </a:pPr>
            <a:r>
              <a:rPr lang="en-GB" sz="1800" dirty="0">
                <a:latin typeface="+mn-lt"/>
              </a:rPr>
              <a:t>Education HUB</a:t>
            </a:r>
          </a:p>
          <a:p>
            <a:pPr lvl="0">
              <a:spcBef>
                <a:spcPts val="0"/>
              </a:spcBef>
              <a:buNone/>
            </a:pPr>
            <a:r>
              <a:rPr lang="en-GB" sz="1400" dirty="0">
                <a:latin typeface="+mn-lt"/>
              </a:rPr>
              <a:t>	</a:t>
            </a:r>
            <a:r>
              <a:rPr lang="en-GB" sz="1800" dirty="0" err="1">
                <a:solidFill>
                  <a:srgbClr val="FF66FF"/>
                </a:solidFill>
                <a:latin typeface="+mn-lt"/>
              </a:rPr>
              <a:t>EducationHUB</a:t>
            </a:r>
            <a:r>
              <a:rPr lang="en-GB" sz="1800" dirty="0">
                <a:solidFill>
                  <a:srgbClr val="FF66FF"/>
                </a:solidFill>
                <a:latin typeface="+mn-lt"/>
              </a:rPr>
              <a:t> is an interactive online platform that provides an opportunity for education practitioners to share, discuss and review unpublished practitioner produced research and enquiry. </a:t>
            </a:r>
          </a:p>
          <a:p>
            <a:pPr lvl="0">
              <a:spcBef>
                <a:spcPts val="0"/>
              </a:spcBef>
              <a:buNone/>
            </a:pPr>
            <a:endParaRPr lang="en-GB" sz="1800" dirty="0">
              <a:solidFill>
                <a:srgbClr val="FF66FF"/>
              </a:solidFill>
              <a:latin typeface="+mn-lt"/>
            </a:endParaRPr>
          </a:p>
          <a:p>
            <a:pPr>
              <a:spcBef>
                <a:spcPts val="0"/>
              </a:spcBef>
              <a:buFont typeface="Arial" charset="0"/>
              <a:buNone/>
            </a:pPr>
            <a:r>
              <a:rPr lang="en-GB" sz="1800" dirty="0"/>
              <a:t>Research Network</a:t>
            </a:r>
          </a:p>
          <a:p>
            <a:pPr>
              <a:spcBef>
                <a:spcPts val="0"/>
              </a:spcBef>
              <a:buNone/>
            </a:pPr>
            <a:r>
              <a:rPr lang="en-GB" sz="1400" dirty="0">
                <a:solidFill>
                  <a:srgbClr val="FF66FF"/>
                </a:solidFill>
              </a:rPr>
              <a:t>	</a:t>
            </a:r>
            <a:r>
              <a:rPr lang="en-GB" sz="1800" dirty="0">
                <a:solidFill>
                  <a:srgbClr val="FF66FF"/>
                </a:solidFill>
                <a:latin typeface="+mn-lt"/>
              </a:rPr>
              <a:t>If you have used an article from Education Source -EBSCO, write a brief summary to share your learning on the GTCS website. </a:t>
            </a:r>
          </a:p>
          <a:p>
            <a:pPr>
              <a:spcBef>
                <a:spcPts val="0"/>
              </a:spcBef>
              <a:buNone/>
            </a:pPr>
            <a:endParaRPr lang="en-GB" sz="1800" dirty="0"/>
          </a:p>
          <a:p>
            <a:pPr>
              <a:spcBef>
                <a:spcPts val="0"/>
              </a:spcBef>
              <a:buNone/>
            </a:pPr>
            <a:r>
              <a:rPr lang="en-GB" sz="1800" dirty="0"/>
              <a:t>Thought Pieces</a:t>
            </a:r>
          </a:p>
          <a:p>
            <a:pPr>
              <a:spcBef>
                <a:spcPts val="0"/>
              </a:spcBef>
              <a:buFont typeface="Arial" charset="0"/>
              <a:buNone/>
            </a:pPr>
            <a:r>
              <a:rPr lang="en-GB" sz="1400" dirty="0"/>
              <a:t>	</a:t>
            </a:r>
            <a:r>
              <a:rPr lang="en-GB" sz="1800" dirty="0">
                <a:solidFill>
                  <a:srgbClr val="FF66FF"/>
                </a:solidFill>
                <a:latin typeface="+mj-lt"/>
              </a:rPr>
              <a:t>Write a short article to share your findings or thoughts on a particular issue</a:t>
            </a:r>
          </a:p>
          <a:p>
            <a:pPr>
              <a:spcBef>
                <a:spcPts val="0"/>
              </a:spcBef>
              <a:buFont typeface="Arial" charset="0"/>
              <a:buNone/>
            </a:pPr>
            <a:endParaRPr lang="en-GB" sz="1400" dirty="0"/>
          </a:p>
        </p:txBody>
      </p:sp>
    </p:spTree>
    <p:extLst>
      <p:ext uri="{BB962C8B-B14F-4D97-AF65-F5344CB8AC3E}">
        <p14:creationId xmlns:p14="http://schemas.microsoft.com/office/powerpoint/2010/main" val="1141250299"/>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r>
              <a:rPr lang="en-US" dirty="0"/>
              <a:t>14 September 2016</a:t>
            </a:r>
            <a:endParaRPr lang="en-GB" dirty="0"/>
          </a:p>
          <a:p>
            <a:pPr>
              <a:defRPr/>
            </a:pPr>
            <a:endParaRPr lang="en-GB" dirty="0"/>
          </a:p>
        </p:txBody>
      </p:sp>
      <p:sp>
        <p:nvSpPr>
          <p:cNvPr id="3" name="Footer Placeholder 2"/>
          <p:cNvSpPr>
            <a:spLocks noGrp="1"/>
          </p:cNvSpPr>
          <p:nvPr>
            <p:ph type="ftr" sz="quarter" idx="11"/>
          </p:nvPr>
        </p:nvSpPr>
        <p:spPr/>
        <p:txBody>
          <a:bodyPr/>
          <a:lstStyle/>
          <a:p>
            <a:pPr>
              <a:defRPr/>
            </a:pPr>
            <a:r>
              <a:rPr lang="en-GB"/>
              <a:t>GTC Scotland</a:t>
            </a:r>
            <a:endParaRPr lang="en-GB" dirty="0"/>
          </a:p>
        </p:txBody>
      </p:sp>
      <p:sp>
        <p:nvSpPr>
          <p:cNvPr id="5" name="Title 4"/>
          <p:cNvSpPr>
            <a:spLocks noGrp="1"/>
          </p:cNvSpPr>
          <p:nvPr>
            <p:ph type="title"/>
          </p:nvPr>
        </p:nvSpPr>
        <p:spPr/>
        <p:txBody>
          <a:bodyPr/>
          <a:lstStyle/>
          <a:p>
            <a:r>
              <a:rPr lang="en-GB" dirty="0"/>
              <a:t>Using Research</a:t>
            </a:r>
          </a:p>
        </p:txBody>
      </p:sp>
      <p:grpSp>
        <p:nvGrpSpPr>
          <p:cNvPr id="6" name="Group 5"/>
          <p:cNvGrpSpPr/>
          <p:nvPr/>
        </p:nvGrpSpPr>
        <p:grpSpPr>
          <a:xfrm>
            <a:off x="467544" y="1988840"/>
            <a:ext cx="8424936" cy="4451652"/>
            <a:chOff x="0" y="0"/>
            <a:chExt cx="9914890" cy="6743065"/>
          </a:xfrm>
        </p:grpSpPr>
        <p:graphicFrame>
          <p:nvGraphicFramePr>
            <p:cNvPr id="7" name="Diagram 6"/>
            <p:cNvGraphicFramePr/>
            <p:nvPr>
              <p:extLst>
                <p:ext uri="{D42A27DB-BD31-4B8C-83A1-F6EECF244321}">
                  <p14:modId xmlns:p14="http://schemas.microsoft.com/office/powerpoint/2010/main" val="2265226649"/>
                </p:ext>
              </p:extLst>
            </p:nvPr>
          </p:nvGraphicFramePr>
          <p:xfrm>
            <a:off x="0" y="0"/>
            <a:ext cx="9914890" cy="674306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pSp>
          <p:nvGrpSpPr>
            <p:cNvPr id="8" name="Group 7"/>
            <p:cNvGrpSpPr/>
            <p:nvPr/>
          </p:nvGrpSpPr>
          <p:grpSpPr>
            <a:xfrm>
              <a:off x="508456" y="225465"/>
              <a:ext cx="9378176" cy="5645100"/>
              <a:chOff x="-248781" y="-260310"/>
              <a:chExt cx="9378176" cy="5645100"/>
            </a:xfrm>
          </p:grpSpPr>
          <p:sp>
            <p:nvSpPr>
              <p:cNvPr id="9" name="Rectangle 8"/>
              <p:cNvSpPr/>
              <p:nvPr/>
            </p:nvSpPr>
            <p:spPr>
              <a:xfrm>
                <a:off x="4143375" y="3756217"/>
                <a:ext cx="4986020" cy="1628573"/>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10" name="Rectangle 9"/>
              <p:cNvSpPr/>
              <p:nvPr/>
            </p:nvSpPr>
            <p:spPr>
              <a:xfrm>
                <a:off x="4129754" y="-260310"/>
                <a:ext cx="4943157" cy="1628774"/>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11" name="Rectangle 10"/>
              <p:cNvSpPr/>
              <p:nvPr/>
            </p:nvSpPr>
            <p:spPr>
              <a:xfrm>
                <a:off x="4143375" y="1695683"/>
                <a:ext cx="4957762" cy="1733317"/>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12" name="Text Box 2"/>
              <p:cNvSpPr txBox="1">
                <a:spLocks noChangeArrowheads="1"/>
              </p:cNvSpPr>
              <p:nvPr/>
            </p:nvSpPr>
            <p:spPr bwMode="auto">
              <a:xfrm>
                <a:off x="-248781" y="1069910"/>
                <a:ext cx="2099945" cy="3631692"/>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a:spAutoFit/>
              </a:bodyPr>
              <a:lstStyle/>
              <a:p>
                <a:pPr>
                  <a:lnSpc>
                    <a:spcPct val="107000"/>
                  </a:lnSpc>
                  <a:spcAft>
                    <a:spcPts val="800"/>
                  </a:spcAft>
                </a:pPr>
                <a:r>
                  <a:rPr lang="en-GB" sz="2000" dirty="0">
                    <a:effectLst/>
                    <a:latin typeface="Calibri" panose="020F0502020204030204" pitchFamily="34" charset="0"/>
                    <a:ea typeface="Calibri" panose="020F0502020204030204" pitchFamily="34" charset="0"/>
                    <a:cs typeface="Times New Roman" panose="02020603050405020304" pitchFamily="18" charset="0"/>
                  </a:rPr>
                  <a:t>What do you believe is the purpose and potential impact of Practitioner Enquiry on:</a:t>
                </a:r>
              </a:p>
            </p:txBody>
          </p:sp>
        </p:grpSp>
      </p:grpSp>
    </p:spTree>
    <p:extLst>
      <p:ext uri="{BB962C8B-B14F-4D97-AF65-F5344CB8AC3E}">
        <p14:creationId xmlns:p14="http://schemas.microsoft.com/office/powerpoint/2010/main" val="1784195285"/>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r>
              <a:rPr lang="en-US" dirty="0"/>
              <a:t>14 September 2016</a:t>
            </a:r>
            <a:endParaRPr lang="en-GB" dirty="0"/>
          </a:p>
          <a:p>
            <a:pPr>
              <a:defRPr/>
            </a:pPr>
            <a:endParaRPr lang="en-GB" dirty="0"/>
          </a:p>
        </p:txBody>
      </p:sp>
      <p:sp>
        <p:nvSpPr>
          <p:cNvPr id="3" name="Footer Placeholder 2"/>
          <p:cNvSpPr>
            <a:spLocks noGrp="1"/>
          </p:cNvSpPr>
          <p:nvPr>
            <p:ph type="ftr" sz="quarter" idx="11"/>
          </p:nvPr>
        </p:nvSpPr>
        <p:spPr/>
        <p:txBody>
          <a:bodyPr/>
          <a:lstStyle/>
          <a:p>
            <a:pPr>
              <a:defRPr/>
            </a:pPr>
            <a:r>
              <a:rPr lang="en-GB"/>
              <a:t>GTC Scotland</a:t>
            </a:r>
            <a:endParaRPr lang="en-GB" dirty="0"/>
          </a:p>
        </p:txBody>
      </p:sp>
      <p:sp>
        <p:nvSpPr>
          <p:cNvPr id="5" name="Title 4"/>
          <p:cNvSpPr>
            <a:spLocks noGrp="1"/>
          </p:cNvSpPr>
          <p:nvPr>
            <p:ph type="title"/>
          </p:nvPr>
        </p:nvSpPr>
        <p:spPr/>
        <p:txBody>
          <a:bodyPr/>
          <a:lstStyle/>
          <a:p>
            <a:r>
              <a:rPr lang="en-GB" dirty="0"/>
              <a:t>Sharing Practitioner Enquiry</a:t>
            </a:r>
          </a:p>
        </p:txBody>
      </p:sp>
      <p:sp>
        <p:nvSpPr>
          <p:cNvPr id="7" name="TextBox 6"/>
          <p:cNvSpPr txBox="1"/>
          <p:nvPr/>
        </p:nvSpPr>
        <p:spPr>
          <a:xfrm>
            <a:off x="219461" y="2622473"/>
            <a:ext cx="8850500" cy="3231654"/>
          </a:xfrm>
          <a:prstGeom prst="rect">
            <a:avLst/>
          </a:prstGeom>
          <a:noFill/>
        </p:spPr>
        <p:txBody>
          <a:bodyPr wrap="none" rtlCol="0">
            <a:spAutoFit/>
          </a:bodyPr>
          <a:lstStyle/>
          <a:p>
            <a:pPr algn="ctr"/>
            <a:r>
              <a:rPr lang="en-GB" sz="3600" dirty="0">
                <a:solidFill>
                  <a:srgbClr val="FF66FF"/>
                </a:solidFill>
              </a:rPr>
              <a:t>Questions to ponder</a:t>
            </a:r>
          </a:p>
          <a:p>
            <a:endParaRPr lang="en-GB" sz="2800" dirty="0">
              <a:solidFill>
                <a:schemeClr val="bg1"/>
              </a:solidFill>
            </a:endParaRPr>
          </a:p>
          <a:p>
            <a:pPr algn="ctr"/>
            <a:r>
              <a:rPr lang="en-GB" sz="2800" dirty="0">
                <a:solidFill>
                  <a:srgbClr val="FF0000"/>
                </a:solidFill>
              </a:rPr>
              <a:t>Why</a:t>
            </a:r>
            <a:r>
              <a:rPr lang="en-GB" sz="2800" dirty="0">
                <a:solidFill>
                  <a:srgbClr val="FFFF00"/>
                </a:solidFill>
              </a:rPr>
              <a:t> </a:t>
            </a:r>
            <a:r>
              <a:rPr lang="en-GB" sz="2800" dirty="0">
                <a:solidFill>
                  <a:srgbClr val="00B0F0"/>
                </a:solidFill>
              </a:rPr>
              <a:t>would teachers engage in research and enquiry?</a:t>
            </a:r>
          </a:p>
          <a:p>
            <a:pPr algn="ctr"/>
            <a:endParaRPr lang="en-GB" sz="2800" dirty="0">
              <a:solidFill>
                <a:schemeClr val="bg1"/>
              </a:solidFill>
            </a:endParaRPr>
          </a:p>
          <a:p>
            <a:pPr algn="ctr"/>
            <a:r>
              <a:rPr lang="en-GB" sz="2800" dirty="0">
                <a:solidFill>
                  <a:srgbClr val="FFC000"/>
                </a:solidFill>
              </a:rPr>
              <a:t>What is your/our understanding of enquiry </a:t>
            </a:r>
            <a:r>
              <a:rPr lang="en-GB" sz="2800" dirty="0">
                <a:solidFill>
                  <a:srgbClr val="FF0000"/>
                </a:solidFill>
              </a:rPr>
              <a:t>now</a:t>
            </a:r>
            <a:r>
              <a:rPr lang="en-GB" sz="2800" dirty="0">
                <a:solidFill>
                  <a:srgbClr val="FFC000"/>
                </a:solidFill>
              </a:rPr>
              <a:t>?</a:t>
            </a:r>
          </a:p>
          <a:p>
            <a:pPr algn="ctr"/>
            <a:endParaRPr lang="en-GB" sz="2800" dirty="0">
              <a:solidFill>
                <a:schemeClr val="bg1"/>
              </a:solidFill>
            </a:endParaRPr>
          </a:p>
          <a:p>
            <a:pPr algn="ctr"/>
            <a:r>
              <a:rPr lang="en-GB" sz="2800" dirty="0">
                <a:solidFill>
                  <a:srgbClr val="92D050"/>
                </a:solidFill>
              </a:rPr>
              <a:t>How can </a:t>
            </a:r>
            <a:r>
              <a:rPr lang="en-GB" sz="2800" dirty="0">
                <a:solidFill>
                  <a:srgbClr val="FF0000"/>
                </a:solidFill>
              </a:rPr>
              <a:t>GTCS</a:t>
            </a:r>
            <a:r>
              <a:rPr lang="en-GB" sz="2800" dirty="0">
                <a:solidFill>
                  <a:srgbClr val="92D050"/>
                </a:solidFill>
              </a:rPr>
              <a:t> support enquiry?</a:t>
            </a:r>
          </a:p>
        </p:txBody>
      </p:sp>
      <p:pic>
        <p:nvPicPr>
          <p:cNvPr id="8" name="Picture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95536" y="1512742"/>
            <a:ext cx="2217837" cy="2217837"/>
          </a:xfrm>
          <a:prstGeom prst="rect">
            <a:avLst/>
          </a:prstGeom>
        </p:spPr>
      </p:pic>
    </p:spTree>
    <p:extLst>
      <p:ext uri="{BB962C8B-B14F-4D97-AF65-F5344CB8AC3E}">
        <p14:creationId xmlns:p14="http://schemas.microsoft.com/office/powerpoint/2010/main" val="2902567054"/>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pPr>
              <a:defRPr/>
            </a:pPr>
            <a:r>
              <a:rPr lang="en-US" dirty="0"/>
              <a:t>14 September 2016</a:t>
            </a:r>
            <a:endParaRPr lang="en-GB" dirty="0"/>
          </a:p>
          <a:p>
            <a:pPr>
              <a:defRPr/>
            </a:pPr>
            <a:endParaRPr lang="en-GB" dirty="0"/>
          </a:p>
        </p:txBody>
      </p:sp>
      <p:sp>
        <p:nvSpPr>
          <p:cNvPr id="5" name="Footer Placeholder 4"/>
          <p:cNvSpPr>
            <a:spLocks noGrp="1"/>
          </p:cNvSpPr>
          <p:nvPr>
            <p:ph type="ftr" sz="quarter" idx="11"/>
          </p:nvPr>
        </p:nvSpPr>
        <p:spPr/>
        <p:txBody>
          <a:bodyPr/>
          <a:lstStyle/>
          <a:p>
            <a:pPr>
              <a:defRPr/>
            </a:pPr>
            <a:r>
              <a:rPr lang="en-GB" dirty="0"/>
              <a:t>GTC Scotland</a:t>
            </a:r>
          </a:p>
        </p:txBody>
      </p:sp>
      <p:sp>
        <p:nvSpPr>
          <p:cNvPr id="3" name="Title 2"/>
          <p:cNvSpPr>
            <a:spLocks noGrp="1"/>
          </p:cNvSpPr>
          <p:nvPr>
            <p:ph type="title"/>
          </p:nvPr>
        </p:nvSpPr>
        <p:spPr>
          <a:xfrm>
            <a:off x="251520" y="313962"/>
            <a:ext cx="6984776" cy="594758"/>
          </a:xfrm>
        </p:spPr>
        <p:txBody>
          <a:bodyPr/>
          <a:lstStyle/>
          <a:p>
            <a:r>
              <a:rPr lang="en-GB" dirty="0"/>
              <a:t>Practitioner Enquiry</a:t>
            </a:r>
          </a:p>
        </p:txBody>
      </p:sp>
      <p:sp>
        <p:nvSpPr>
          <p:cNvPr id="7" name="Content Placeholder 2"/>
          <p:cNvSpPr>
            <a:spLocks noGrp="1"/>
          </p:cNvSpPr>
          <p:nvPr>
            <p:ph idx="1"/>
          </p:nvPr>
        </p:nvSpPr>
        <p:spPr>
          <a:xfrm>
            <a:off x="323528" y="1772816"/>
            <a:ext cx="8676456" cy="4536504"/>
          </a:xfrm>
        </p:spPr>
        <p:txBody>
          <a:bodyPr/>
          <a:lstStyle/>
          <a:p>
            <a:pPr>
              <a:spcBef>
                <a:spcPts val="0"/>
              </a:spcBef>
              <a:buNone/>
            </a:pPr>
            <a:r>
              <a:rPr lang="en-GB" sz="2800" dirty="0">
                <a:latin typeface="+mn-lt"/>
              </a:rPr>
              <a:t>GTCS – Contact us</a:t>
            </a:r>
          </a:p>
          <a:p>
            <a:pPr>
              <a:spcBef>
                <a:spcPts val="0"/>
              </a:spcBef>
              <a:buNone/>
            </a:pPr>
            <a:endParaRPr lang="en-GB" sz="2800" dirty="0">
              <a:latin typeface="+mn-lt"/>
            </a:endParaRPr>
          </a:p>
          <a:p>
            <a:pPr>
              <a:spcBef>
                <a:spcPts val="0"/>
              </a:spcBef>
              <a:buNone/>
            </a:pPr>
            <a:r>
              <a:rPr lang="en-GB" sz="2800" dirty="0">
                <a:latin typeface="+mn-lt"/>
              </a:rPr>
              <a:t>Email			</a:t>
            </a:r>
            <a:r>
              <a:rPr lang="en-GB" sz="2800" dirty="0">
                <a:latin typeface="+mn-lt"/>
                <a:hlinkClick r:id="rId2"/>
              </a:rPr>
              <a:t>research@GTCS.org.uk</a:t>
            </a:r>
            <a:endParaRPr lang="en-GB" sz="2800" dirty="0">
              <a:latin typeface="+mn-lt"/>
            </a:endParaRPr>
          </a:p>
          <a:p>
            <a:pPr>
              <a:spcBef>
                <a:spcPts val="0"/>
              </a:spcBef>
              <a:buNone/>
            </a:pPr>
            <a:r>
              <a:rPr lang="en-GB" sz="2800" dirty="0"/>
              <a:t>				</a:t>
            </a:r>
            <a:r>
              <a:rPr lang="en-GB" sz="2800" dirty="0">
                <a:hlinkClick r:id="rId3"/>
              </a:rPr>
              <a:t>Charlaine.Simpson@GTCS.org.uk</a:t>
            </a:r>
            <a:endParaRPr lang="en-GB" sz="2800" dirty="0"/>
          </a:p>
          <a:p>
            <a:pPr>
              <a:spcBef>
                <a:spcPts val="0"/>
              </a:spcBef>
              <a:buNone/>
            </a:pPr>
            <a:endParaRPr lang="en-GB" sz="2800" dirty="0"/>
          </a:p>
          <a:p>
            <a:pPr>
              <a:spcBef>
                <a:spcPts val="0"/>
              </a:spcBef>
              <a:buNone/>
            </a:pPr>
            <a:endParaRPr lang="en-GB" sz="2800" dirty="0">
              <a:latin typeface="+mn-lt"/>
            </a:endParaRPr>
          </a:p>
          <a:p>
            <a:pPr>
              <a:spcBef>
                <a:spcPts val="0"/>
              </a:spcBef>
              <a:buNone/>
            </a:pPr>
            <a:r>
              <a:rPr lang="en-GB" sz="2800" dirty="0">
                <a:latin typeface="+mn-lt"/>
              </a:rPr>
              <a:t>Twitter 		@GTCS</a:t>
            </a:r>
          </a:p>
          <a:p>
            <a:pPr>
              <a:spcBef>
                <a:spcPts val="0"/>
              </a:spcBef>
              <a:buNone/>
            </a:pPr>
            <a:r>
              <a:rPr lang="en-GB" sz="1800" dirty="0">
                <a:latin typeface="+mn-lt"/>
              </a:rPr>
              <a:t>	</a:t>
            </a:r>
            <a:r>
              <a:rPr lang="en-GB" sz="1800" dirty="0"/>
              <a:t>			</a:t>
            </a:r>
            <a:r>
              <a:rPr lang="en-GB" sz="2800" dirty="0">
                <a:latin typeface="Calibri" panose="020F0502020204030204" pitchFamily="34" charset="0"/>
              </a:rPr>
              <a:t>@</a:t>
            </a:r>
            <a:r>
              <a:rPr lang="en-GB" sz="2800" dirty="0" err="1">
                <a:latin typeface="Calibri" panose="020F0502020204030204" pitchFamily="34" charset="0"/>
              </a:rPr>
              <a:t>GTCS_Charlaine</a:t>
            </a:r>
            <a:r>
              <a:rPr lang="en-GB" sz="2800" dirty="0">
                <a:latin typeface="Calibri" panose="020F0502020204030204" pitchFamily="34" charset="0"/>
              </a:rPr>
              <a:t>	</a:t>
            </a:r>
            <a:r>
              <a:rPr lang="en-GB" sz="1800" dirty="0">
                <a:latin typeface="Calibri" panose="020F0502020204030204" pitchFamily="34" charset="0"/>
              </a:rPr>
              <a:t>	</a:t>
            </a:r>
            <a:endParaRPr lang="en-GB" sz="1800" dirty="0">
              <a:latin typeface="+mn-lt"/>
            </a:endParaRPr>
          </a:p>
          <a:p>
            <a:pPr>
              <a:spcBef>
                <a:spcPts val="0"/>
              </a:spcBef>
              <a:buNone/>
            </a:pPr>
            <a:endParaRPr lang="en-GB" sz="2800" dirty="0">
              <a:latin typeface="+mn-lt"/>
            </a:endParaRPr>
          </a:p>
          <a:p>
            <a:pPr>
              <a:spcBef>
                <a:spcPts val="0"/>
              </a:spcBef>
              <a:buNone/>
            </a:pPr>
            <a:r>
              <a:rPr lang="en-GB" sz="2800" dirty="0">
                <a:latin typeface="+mn-lt"/>
              </a:rPr>
              <a:t>	</a:t>
            </a:r>
            <a:endParaRPr lang="en-GB" sz="1800" dirty="0">
              <a:latin typeface="+mn-lt"/>
            </a:endParaRPr>
          </a:p>
          <a:p>
            <a:pPr>
              <a:spcBef>
                <a:spcPts val="0"/>
              </a:spcBef>
              <a:buFont typeface="Arial" charset="0"/>
              <a:buNone/>
            </a:pPr>
            <a:endParaRPr lang="en-GB" sz="1400" dirty="0"/>
          </a:p>
        </p:txBody>
      </p:sp>
    </p:spTree>
    <p:extLst>
      <p:ext uri="{BB962C8B-B14F-4D97-AF65-F5344CB8AC3E}">
        <p14:creationId xmlns:p14="http://schemas.microsoft.com/office/powerpoint/2010/main" val="302379367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r>
              <a:rPr lang="en-US" dirty="0"/>
              <a:t>14 September 2016</a:t>
            </a:r>
            <a:endParaRPr lang="en-GB" dirty="0"/>
          </a:p>
          <a:p>
            <a:pPr>
              <a:defRPr/>
            </a:pPr>
            <a:endParaRPr lang="en-GB" dirty="0"/>
          </a:p>
        </p:txBody>
      </p:sp>
      <p:sp>
        <p:nvSpPr>
          <p:cNvPr id="3" name="Footer Placeholder 2"/>
          <p:cNvSpPr>
            <a:spLocks noGrp="1"/>
          </p:cNvSpPr>
          <p:nvPr>
            <p:ph type="ftr" sz="quarter" idx="11"/>
          </p:nvPr>
        </p:nvSpPr>
        <p:spPr/>
        <p:txBody>
          <a:bodyPr/>
          <a:lstStyle/>
          <a:p>
            <a:pPr>
              <a:defRPr/>
            </a:pPr>
            <a:r>
              <a:rPr lang="en-GB"/>
              <a:t>GTC Scotland</a:t>
            </a:r>
            <a:endParaRPr lang="en-GB" dirty="0"/>
          </a:p>
        </p:txBody>
      </p:sp>
      <p:sp>
        <p:nvSpPr>
          <p:cNvPr id="5" name="Title 4"/>
          <p:cNvSpPr>
            <a:spLocks noGrp="1"/>
          </p:cNvSpPr>
          <p:nvPr>
            <p:ph type="title"/>
          </p:nvPr>
        </p:nvSpPr>
        <p:spPr/>
        <p:txBody>
          <a:bodyPr/>
          <a:lstStyle/>
          <a:p>
            <a:r>
              <a:rPr lang="en-GB" dirty="0"/>
              <a:t>Teacher Professionalism </a:t>
            </a:r>
            <a:br>
              <a:rPr lang="en-GB" dirty="0"/>
            </a:br>
            <a:r>
              <a:rPr lang="en-GB" dirty="0"/>
              <a:t>and Teacher Identity</a:t>
            </a:r>
          </a:p>
        </p:txBody>
      </p:sp>
      <p:sp>
        <p:nvSpPr>
          <p:cNvPr id="7" name="Content Placeholder 11"/>
          <p:cNvSpPr txBox="1">
            <a:spLocks/>
          </p:cNvSpPr>
          <p:nvPr/>
        </p:nvSpPr>
        <p:spPr>
          <a:xfrm>
            <a:off x="395536" y="2060848"/>
            <a:ext cx="8229600" cy="4206832"/>
          </a:xfrm>
          <a:prstGeom prst="rect">
            <a:avLst/>
          </a:prstGeom>
        </p:spPr>
        <p:txBody>
          <a:bodyPr vert="horz" lIns="91440" tIns="45720" rIns="91440" bIns="45720" rtlCol="0">
            <a:normAutofit fontScale="92500" lnSpcReduction="20000"/>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GB" dirty="0">
                <a:solidFill>
                  <a:schemeClr val="accent5"/>
                </a:solidFill>
              </a:rPr>
              <a:t>Teacher professionalism is important because:</a:t>
            </a:r>
          </a:p>
          <a:p>
            <a:r>
              <a:rPr lang="en-GB" dirty="0">
                <a:solidFill>
                  <a:schemeClr val="accent5"/>
                </a:solidFill>
              </a:rPr>
              <a:t>Teacher play a </a:t>
            </a:r>
            <a:r>
              <a:rPr lang="en-GB" dirty="0">
                <a:solidFill>
                  <a:srgbClr val="92D050"/>
                </a:solidFill>
              </a:rPr>
              <a:t>crucial role </a:t>
            </a:r>
            <a:r>
              <a:rPr lang="en-GB" dirty="0">
                <a:solidFill>
                  <a:schemeClr val="accent5"/>
                </a:solidFill>
              </a:rPr>
              <a:t>in children’s learning to help them achieve positive outcomes, thrive and flourish in life</a:t>
            </a:r>
          </a:p>
          <a:p>
            <a:r>
              <a:rPr lang="en-GB" dirty="0">
                <a:solidFill>
                  <a:schemeClr val="accent5"/>
                </a:solidFill>
              </a:rPr>
              <a:t>The quality of teachers &amp; school leadership are the most important </a:t>
            </a:r>
            <a:r>
              <a:rPr lang="en-GB" dirty="0">
                <a:solidFill>
                  <a:srgbClr val="92D050"/>
                </a:solidFill>
              </a:rPr>
              <a:t>in-school factors </a:t>
            </a:r>
            <a:r>
              <a:rPr lang="en-GB" dirty="0">
                <a:solidFill>
                  <a:schemeClr val="accent5"/>
                </a:solidFill>
              </a:rPr>
              <a:t>on children’s outcomes (NIF, 2016)</a:t>
            </a:r>
          </a:p>
          <a:p>
            <a:r>
              <a:rPr lang="en-GB" dirty="0">
                <a:solidFill>
                  <a:schemeClr val="accent5"/>
                </a:solidFill>
              </a:rPr>
              <a:t>Teacher professionalism is a </a:t>
            </a:r>
            <a:r>
              <a:rPr lang="en-GB" dirty="0">
                <a:solidFill>
                  <a:srgbClr val="92D050"/>
                </a:solidFill>
              </a:rPr>
              <a:t>key driver </a:t>
            </a:r>
            <a:r>
              <a:rPr lang="en-GB" dirty="0">
                <a:solidFill>
                  <a:schemeClr val="accent5"/>
                </a:solidFill>
              </a:rPr>
              <a:t>(NIF, 2016) to an excellent and equitable education system for all</a:t>
            </a:r>
          </a:p>
          <a:p>
            <a:pPr marL="0" indent="0">
              <a:buNone/>
            </a:pPr>
            <a:endParaRPr lang="en-GB" dirty="0"/>
          </a:p>
        </p:txBody>
      </p:sp>
    </p:spTree>
    <p:extLst>
      <p:ext uri="{BB962C8B-B14F-4D97-AF65-F5344CB8AC3E}">
        <p14:creationId xmlns:p14="http://schemas.microsoft.com/office/powerpoint/2010/main" val="387262169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r>
              <a:rPr lang="en-US" dirty="0"/>
              <a:t>14 September 2016</a:t>
            </a:r>
            <a:endParaRPr lang="en-GB" dirty="0"/>
          </a:p>
          <a:p>
            <a:pPr>
              <a:defRPr/>
            </a:pPr>
            <a:endParaRPr lang="en-GB" dirty="0"/>
          </a:p>
        </p:txBody>
      </p:sp>
      <p:sp>
        <p:nvSpPr>
          <p:cNvPr id="3" name="Footer Placeholder 2"/>
          <p:cNvSpPr>
            <a:spLocks noGrp="1"/>
          </p:cNvSpPr>
          <p:nvPr>
            <p:ph type="ftr" sz="quarter" idx="11"/>
          </p:nvPr>
        </p:nvSpPr>
        <p:spPr/>
        <p:txBody>
          <a:bodyPr/>
          <a:lstStyle/>
          <a:p>
            <a:pPr>
              <a:defRPr/>
            </a:pPr>
            <a:r>
              <a:rPr lang="en-GB"/>
              <a:t>GTC Scotland</a:t>
            </a:r>
            <a:endParaRPr lang="en-GB" dirty="0"/>
          </a:p>
        </p:txBody>
      </p:sp>
      <p:sp>
        <p:nvSpPr>
          <p:cNvPr id="5" name="Title 4"/>
          <p:cNvSpPr>
            <a:spLocks noGrp="1"/>
          </p:cNvSpPr>
          <p:nvPr>
            <p:ph type="title"/>
          </p:nvPr>
        </p:nvSpPr>
        <p:spPr/>
        <p:txBody>
          <a:bodyPr/>
          <a:lstStyle/>
          <a:p>
            <a:r>
              <a:rPr lang="en-GB" dirty="0"/>
              <a:t>Teacher Professionalism </a:t>
            </a:r>
            <a:br>
              <a:rPr lang="en-GB" dirty="0"/>
            </a:br>
            <a:r>
              <a:rPr lang="en-GB" dirty="0"/>
              <a:t>and Teacher Identity</a:t>
            </a:r>
          </a:p>
        </p:txBody>
      </p:sp>
      <p:sp>
        <p:nvSpPr>
          <p:cNvPr id="6" name="Content Placeholder 11"/>
          <p:cNvSpPr txBox="1">
            <a:spLocks/>
          </p:cNvSpPr>
          <p:nvPr/>
        </p:nvSpPr>
        <p:spPr>
          <a:xfrm>
            <a:off x="467544" y="1916832"/>
            <a:ext cx="8229600" cy="4377216"/>
          </a:xfrm>
          <a:prstGeom prst="rect">
            <a:avLst/>
          </a:prstGeom>
        </p:spPr>
        <p:txBody>
          <a:bodyPr vert="horz" lIns="91440" tIns="45720" rIns="91440" bIns="45720" rtlCol="0">
            <a:normAutofit fontScale="85000" lnSpcReduction="20000"/>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GB" dirty="0">
                <a:solidFill>
                  <a:schemeClr val="accent5"/>
                </a:solidFill>
              </a:rPr>
              <a:t>Teacher professionalism in Scotland must be absolutely focused on </a:t>
            </a:r>
            <a:r>
              <a:rPr lang="en-GB" dirty="0">
                <a:solidFill>
                  <a:srgbClr val="92D050"/>
                </a:solidFill>
              </a:rPr>
              <a:t>promoting, developing and reinvesting </a:t>
            </a:r>
            <a:r>
              <a:rPr lang="en-GB" dirty="0">
                <a:solidFill>
                  <a:schemeClr val="accent5"/>
                </a:solidFill>
              </a:rPr>
              <a:t>in teacher professional capital.</a:t>
            </a:r>
          </a:p>
          <a:p>
            <a:pPr marL="0" indent="0">
              <a:buFont typeface="Arial" pitchFamily="34" charset="0"/>
              <a:buNone/>
            </a:pPr>
            <a:r>
              <a:rPr lang="en-GB" dirty="0">
                <a:solidFill>
                  <a:schemeClr val="accent5"/>
                </a:solidFill>
              </a:rPr>
              <a:t>Through the three cornerstones of </a:t>
            </a:r>
            <a:r>
              <a:rPr lang="en-GB" dirty="0">
                <a:solidFill>
                  <a:srgbClr val="92D050"/>
                </a:solidFill>
              </a:rPr>
              <a:t>human, social and decisional capital</a:t>
            </a:r>
            <a:r>
              <a:rPr lang="en-GB" dirty="0">
                <a:solidFill>
                  <a:schemeClr val="accent5"/>
                </a:solidFill>
              </a:rPr>
              <a:t> (Hargreaves &amp; </a:t>
            </a:r>
            <a:r>
              <a:rPr lang="en-GB" dirty="0" err="1">
                <a:solidFill>
                  <a:schemeClr val="accent5"/>
                </a:solidFill>
              </a:rPr>
              <a:t>Fullan</a:t>
            </a:r>
            <a:r>
              <a:rPr lang="en-GB" dirty="0">
                <a:solidFill>
                  <a:schemeClr val="accent5"/>
                </a:solidFill>
              </a:rPr>
              <a:t> 2012), teachers will become more empowered and further develop their professional judgement and collaborative practice, this is based on: </a:t>
            </a:r>
          </a:p>
          <a:p>
            <a:pPr lvl="1"/>
            <a:r>
              <a:rPr lang="en-GB" dirty="0">
                <a:solidFill>
                  <a:schemeClr val="accent5"/>
                </a:solidFill>
              </a:rPr>
              <a:t>High quality, sustained, career-long professional learning</a:t>
            </a:r>
          </a:p>
          <a:p>
            <a:pPr lvl="1"/>
            <a:r>
              <a:rPr lang="en-GB" dirty="0">
                <a:solidFill>
                  <a:schemeClr val="accent5"/>
                </a:solidFill>
              </a:rPr>
              <a:t>Meaningful and active collaborative culture of practice </a:t>
            </a:r>
          </a:p>
          <a:p>
            <a:pPr lvl="1"/>
            <a:r>
              <a:rPr lang="en-GB" dirty="0">
                <a:solidFill>
                  <a:schemeClr val="accent5"/>
                </a:solidFill>
              </a:rPr>
              <a:t>Expert professional judgement based on an enquiry stance</a:t>
            </a:r>
          </a:p>
          <a:p>
            <a:pPr marL="0" indent="0">
              <a:buNone/>
            </a:pPr>
            <a:r>
              <a:rPr lang="en-GB" b="1" dirty="0">
                <a:solidFill>
                  <a:schemeClr val="accent5"/>
                </a:solidFill>
              </a:rPr>
              <a:t>	</a:t>
            </a:r>
            <a:endParaRPr lang="en-GB" dirty="0"/>
          </a:p>
        </p:txBody>
      </p:sp>
    </p:spTree>
    <p:extLst>
      <p:ext uri="{BB962C8B-B14F-4D97-AF65-F5344CB8AC3E}">
        <p14:creationId xmlns:p14="http://schemas.microsoft.com/office/powerpoint/2010/main" val="237473540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r>
              <a:rPr lang="en-US" dirty="0"/>
              <a:t>14 September 2016</a:t>
            </a:r>
            <a:endParaRPr lang="en-GB" dirty="0"/>
          </a:p>
          <a:p>
            <a:pPr>
              <a:defRPr/>
            </a:pPr>
            <a:endParaRPr lang="en-GB" dirty="0"/>
          </a:p>
        </p:txBody>
      </p:sp>
      <p:sp>
        <p:nvSpPr>
          <p:cNvPr id="3" name="Footer Placeholder 2"/>
          <p:cNvSpPr>
            <a:spLocks noGrp="1"/>
          </p:cNvSpPr>
          <p:nvPr>
            <p:ph type="ftr" sz="quarter" idx="11"/>
          </p:nvPr>
        </p:nvSpPr>
        <p:spPr/>
        <p:txBody>
          <a:bodyPr/>
          <a:lstStyle/>
          <a:p>
            <a:pPr>
              <a:defRPr/>
            </a:pPr>
            <a:r>
              <a:rPr lang="en-GB"/>
              <a:t>GTC Scotland</a:t>
            </a:r>
            <a:endParaRPr lang="en-GB" dirty="0"/>
          </a:p>
        </p:txBody>
      </p:sp>
      <p:sp>
        <p:nvSpPr>
          <p:cNvPr id="5" name="Title 4"/>
          <p:cNvSpPr>
            <a:spLocks noGrp="1"/>
          </p:cNvSpPr>
          <p:nvPr>
            <p:ph type="title"/>
          </p:nvPr>
        </p:nvSpPr>
        <p:spPr/>
        <p:txBody>
          <a:bodyPr/>
          <a:lstStyle/>
          <a:p>
            <a:r>
              <a:rPr lang="en-GB" dirty="0"/>
              <a:t>Teacher Professionalism </a:t>
            </a:r>
            <a:br>
              <a:rPr lang="en-GB" dirty="0"/>
            </a:br>
            <a:r>
              <a:rPr lang="en-GB" dirty="0"/>
              <a:t>and Teacher Identity</a:t>
            </a:r>
          </a:p>
        </p:txBody>
      </p:sp>
      <p:sp>
        <p:nvSpPr>
          <p:cNvPr id="7" name="Content Placeholder 11"/>
          <p:cNvSpPr>
            <a:spLocks noGrp="1"/>
          </p:cNvSpPr>
          <p:nvPr>
            <p:ph idx="1"/>
          </p:nvPr>
        </p:nvSpPr>
        <p:spPr>
          <a:xfrm>
            <a:off x="323528" y="2348880"/>
            <a:ext cx="8229600" cy="3261819"/>
          </a:xfrm>
        </p:spPr>
        <p:txBody>
          <a:bodyPr>
            <a:normAutofit/>
          </a:bodyPr>
          <a:lstStyle/>
          <a:p>
            <a:pPr marL="0" indent="0" algn="r">
              <a:buNone/>
            </a:pPr>
            <a:r>
              <a:rPr lang="en-GB" dirty="0">
                <a:solidFill>
                  <a:schemeClr val="accent5"/>
                </a:solidFill>
              </a:rPr>
              <a:t>We want all teachers to develop as enquiring professionals a who are </a:t>
            </a:r>
            <a:r>
              <a:rPr lang="en-GB" dirty="0">
                <a:solidFill>
                  <a:srgbClr val="F07F31"/>
                </a:solidFill>
              </a:rPr>
              <a:t>experts in teaching literacy, numeracy and health and well being.</a:t>
            </a:r>
            <a:r>
              <a:rPr lang="en-GB" dirty="0">
                <a:solidFill>
                  <a:schemeClr val="accent5"/>
                </a:solidFill>
              </a:rPr>
              <a:t> This is critical to ensure the strongest possible progress in learning for all children</a:t>
            </a:r>
          </a:p>
          <a:p>
            <a:pPr marL="0" indent="0" algn="ctr">
              <a:buNone/>
            </a:pPr>
            <a:endParaRPr lang="en-GB" dirty="0">
              <a:solidFill>
                <a:schemeClr val="accent5"/>
              </a:solidFill>
            </a:endParaRPr>
          </a:p>
          <a:p>
            <a:pPr marL="0" indent="0" algn="r">
              <a:buNone/>
            </a:pPr>
            <a:r>
              <a:rPr lang="en-GB" sz="1600" b="1" dirty="0">
                <a:solidFill>
                  <a:schemeClr val="accent5"/>
                </a:solidFill>
              </a:rPr>
              <a:t>National Improvement Framework: Teacher professionalism</a:t>
            </a:r>
            <a:endParaRPr lang="en-GB" sz="1600" dirty="0">
              <a:solidFill>
                <a:schemeClr val="accent5"/>
              </a:solidFill>
            </a:endParaRPr>
          </a:p>
          <a:p>
            <a:pPr marL="0" indent="0" algn="ctr">
              <a:buNone/>
            </a:pPr>
            <a:endParaRPr lang="en-GB" dirty="0"/>
          </a:p>
        </p:txBody>
      </p:sp>
    </p:spTree>
    <p:extLst>
      <p:ext uri="{BB962C8B-B14F-4D97-AF65-F5344CB8AC3E}">
        <p14:creationId xmlns:p14="http://schemas.microsoft.com/office/powerpoint/2010/main" val="376489603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r>
              <a:rPr lang="en-US" dirty="0"/>
              <a:t>14 September 2016</a:t>
            </a:r>
            <a:endParaRPr lang="en-GB" dirty="0"/>
          </a:p>
          <a:p>
            <a:pPr>
              <a:defRPr/>
            </a:pPr>
            <a:endParaRPr lang="en-GB" dirty="0"/>
          </a:p>
        </p:txBody>
      </p:sp>
      <p:sp>
        <p:nvSpPr>
          <p:cNvPr id="3" name="Footer Placeholder 2"/>
          <p:cNvSpPr>
            <a:spLocks noGrp="1"/>
          </p:cNvSpPr>
          <p:nvPr>
            <p:ph type="ftr" sz="quarter" idx="11"/>
          </p:nvPr>
        </p:nvSpPr>
        <p:spPr/>
        <p:txBody>
          <a:bodyPr/>
          <a:lstStyle/>
          <a:p>
            <a:pPr>
              <a:defRPr/>
            </a:pPr>
            <a:r>
              <a:rPr lang="en-GB"/>
              <a:t>GTC Scotland</a:t>
            </a:r>
            <a:endParaRPr lang="en-GB" dirty="0"/>
          </a:p>
        </p:txBody>
      </p:sp>
      <p:sp>
        <p:nvSpPr>
          <p:cNvPr id="5" name="Title 4"/>
          <p:cNvSpPr>
            <a:spLocks noGrp="1"/>
          </p:cNvSpPr>
          <p:nvPr>
            <p:ph type="title"/>
          </p:nvPr>
        </p:nvSpPr>
        <p:spPr/>
        <p:txBody>
          <a:bodyPr/>
          <a:lstStyle/>
          <a:p>
            <a:r>
              <a:rPr lang="en-GB" dirty="0"/>
              <a:t>Teacher Professionalism </a:t>
            </a:r>
            <a:br>
              <a:rPr lang="en-GB" dirty="0"/>
            </a:br>
            <a:r>
              <a:rPr lang="en-GB" dirty="0"/>
              <a:t>and Teacher Identity</a:t>
            </a:r>
          </a:p>
        </p:txBody>
      </p:sp>
      <p:sp>
        <p:nvSpPr>
          <p:cNvPr id="8" name="Content Placeholder 11"/>
          <p:cNvSpPr txBox="1">
            <a:spLocks/>
          </p:cNvSpPr>
          <p:nvPr/>
        </p:nvSpPr>
        <p:spPr>
          <a:xfrm>
            <a:off x="467544" y="1700808"/>
            <a:ext cx="8229600" cy="4664837"/>
          </a:xfrm>
          <a:prstGeom prst="rect">
            <a:avLst/>
          </a:prstGeom>
        </p:spPr>
        <p:txBody>
          <a:bodyPr vert="horz" lIns="91440" tIns="45720" rIns="91440" bIns="45720" rtlCol="0">
            <a:normAutofit fontScale="85000" lnSpcReduction="20000"/>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GB" dirty="0">
                <a:solidFill>
                  <a:schemeClr val="accent5"/>
                </a:solidFill>
              </a:rPr>
              <a:t>Teacher professionalism: </a:t>
            </a:r>
          </a:p>
          <a:p>
            <a:pPr marL="0" indent="0">
              <a:buNone/>
            </a:pPr>
            <a:r>
              <a:rPr lang="en-GB" dirty="0">
                <a:solidFill>
                  <a:schemeClr val="accent5"/>
                </a:solidFill>
              </a:rPr>
              <a:t>		knowing why, knowing what, knowing how</a:t>
            </a:r>
          </a:p>
          <a:p>
            <a:r>
              <a:rPr lang="en-GB" dirty="0">
                <a:solidFill>
                  <a:schemeClr val="accent5"/>
                </a:solidFill>
              </a:rPr>
              <a:t>An </a:t>
            </a:r>
            <a:r>
              <a:rPr lang="en-GB" dirty="0">
                <a:solidFill>
                  <a:srgbClr val="F07F31"/>
                </a:solidFill>
              </a:rPr>
              <a:t>enquiring mindset &amp; culture </a:t>
            </a:r>
            <a:r>
              <a:rPr lang="en-GB" dirty="0">
                <a:solidFill>
                  <a:schemeClr val="accent5"/>
                </a:solidFill>
              </a:rPr>
              <a:t>is fundamental to a teachers professionalism in Scotland</a:t>
            </a:r>
          </a:p>
          <a:p>
            <a:r>
              <a:rPr lang="en-GB" dirty="0">
                <a:solidFill>
                  <a:schemeClr val="accent5"/>
                </a:solidFill>
              </a:rPr>
              <a:t>This requires: </a:t>
            </a:r>
          </a:p>
          <a:p>
            <a:pPr lvl="1"/>
            <a:r>
              <a:rPr lang="en-GB" dirty="0">
                <a:solidFill>
                  <a:schemeClr val="accent5"/>
                </a:solidFill>
              </a:rPr>
              <a:t>an </a:t>
            </a:r>
            <a:r>
              <a:rPr lang="en-GB" dirty="0">
                <a:solidFill>
                  <a:srgbClr val="F07F31"/>
                </a:solidFill>
              </a:rPr>
              <a:t>‘enquiring stance’ </a:t>
            </a:r>
            <a:r>
              <a:rPr lang="en-GB" dirty="0">
                <a:solidFill>
                  <a:schemeClr val="accent5"/>
                </a:solidFill>
              </a:rPr>
              <a:t>(Cochran Smyth &amp;</a:t>
            </a:r>
            <a:r>
              <a:rPr lang="en-GB" dirty="0" err="1">
                <a:solidFill>
                  <a:schemeClr val="accent5"/>
                </a:solidFill>
              </a:rPr>
              <a:t>Lyttle</a:t>
            </a:r>
            <a:r>
              <a:rPr lang="en-GB" dirty="0">
                <a:solidFill>
                  <a:schemeClr val="accent5"/>
                </a:solidFill>
              </a:rPr>
              <a:t>, 2009) this is a critical aspect of developing teacher agency (Priestley 2016)</a:t>
            </a:r>
          </a:p>
          <a:p>
            <a:pPr lvl="1"/>
            <a:r>
              <a:rPr lang="en-GB" dirty="0">
                <a:solidFill>
                  <a:srgbClr val="F07F31"/>
                </a:solidFill>
              </a:rPr>
              <a:t>teacher agency </a:t>
            </a:r>
            <a:r>
              <a:rPr lang="en-GB" dirty="0">
                <a:solidFill>
                  <a:schemeClr val="accent5"/>
                </a:solidFill>
              </a:rPr>
              <a:t>is about empowerment, professional judgement, evaluating practices and impact and being agents of changes (Hattie, 2012, Sachs, 2016)</a:t>
            </a:r>
          </a:p>
          <a:p>
            <a:pPr lvl="1"/>
            <a:r>
              <a:rPr lang="en-GB" dirty="0">
                <a:solidFill>
                  <a:schemeClr val="accent5"/>
                </a:solidFill>
              </a:rPr>
              <a:t>It enables teachers to ask </a:t>
            </a:r>
            <a:r>
              <a:rPr lang="en-GB" dirty="0">
                <a:solidFill>
                  <a:srgbClr val="F07F31"/>
                </a:solidFill>
              </a:rPr>
              <a:t>critical questions </a:t>
            </a:r>
            <a:r>
              <a:rPr lang="en-GB" dirty="0">
                <a:solidFill>
                  <a:schemeClr val="accent5"/>
                </a:solidFill>
              </a:rPr>
              <a:t>of themselves and their practices and the wider educational agenda </a:t>
            </a:r>
          </a:p>
        </p:txBody>
      </p:sp>
    </p:spTree>
    <p:extLst>
      <p:ext uri="{BB962C8B-B14F-4D97-AF65-F5344CB8AC3E}">
        <p14:creationId xmlns:p14="http://schemas.microsoft.com/office/powerpoint/2010/main" val="347382429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r>
              <a:rPr lang="en-US" dirty="0"/>
              <a:t>14 September 2016</a:t>
            </a:r>
            <a:endParaRPr lang="en-GB" dirty="0"/>
          </a:p>
          <a:p>
            <a:pPr>
              <a:defRPr/>
            </a:pPr>
            <a:endParaRPr lang="en-GB" dirty="0"/>
          </a:p>
        </p:txBody>
      </p:sp>
      <p:sp>
        <p:nvSpPr>
          <p:cNvPr id="3" name="Footer Placeholder 2"/>
          <p:cNvSpPr>
            <a:spLocks noGrp="1"/>
          </p:cNvSpPr>
          <p:nvPr>
            <p:ph type="ftr" sz="quarter" idx="11"/>
          </p:nvPr>
        </p:nvSpPr>
        <p:spPr/>
        <p:txBody>
          <a:bodyPr/>
          <a:lstStyle/>
          <a:p>
            <a:pPr>
              <a:defRPr/>
            </a:pPr>
            <a:r>
              <a:rPr lang="en-GB"/>
              <a:t>GTC Scotland</a:t>
            </a:r>
            <a:endParaRPr lang="en-GB" dirty="0"/>
          </a:p>
        </p:txBody>
      </p:sp>
      <p:sp>
        <p:nvSpPr>
          <p:cNvPr id="5" name="Title 4"/>
          <p:cNvSpPr>
            <a:spLocks noGrp="1"/>
          </p:cNvSpPr>
          <p:nvPr>
            <p:ph type="title"/>
          </p:nvPr>
        </p:nvSpPr>
        <p:spPr/>
        <p:txBody>
          <a:bodyPr/>
          <a:lstStyle/>
          <a:p>
            <a:r>
              <a:rPr lang="en-GB" dirty="0"/>
              <a:t>Practitioner Enquiry</a:t>
            </a:r>
          </a:p>
        </p:txBody>
      </p:sp>
      <p:grpSp>
        <p:nvGrpSpPr>
          <p:cNvPr id="6" name="Group 5"/>
          <p:cNvGrpSpPr/>
          <p:nvPr/>
        </p:nvGrpSpPr>
        <p:grpSpPr>
          <a:xfrm>
            <a:off x="251520" y="1514365"/>
            <a:ext cx="8786380" cy="4578931"/>
            <a:chOff x="251520" y="1888033"/>
            <a:chExt cx="8786380" cy="5202347"/>
          </a:xfrm>
        </p:grpSpPr>
        <p:sp>
          <p:nvSpPr>
            <p:cNvPr id="7" name="TextBox 6"/>
            <p:cNvSpPr txBox="1"/>
            <p:nvPr/>
          </p:nvSpPr>
          <p:spPr>
            <a:xfrm>
              <a:off x="251520" y="2996952"/>
              <a:ext cx="8786380" cy="4093428"/>
            </a:xfrm>
            <a:prstGeom prst="rect">
              <a:avLst/>
            </a:prstGeom>
            <a:noFill/>
          </p:spPr>
          <p:txBody>
            <a:bodyPr wrap="none" rtlCol="0">
              <a:spAutoFit/>
            </a:bodyPr>
            <a:lstStyle/>
            <a:p>
              <a:pPr algn="ctr"/>
              <a:r>
                <a:rPr lang="en-GB" sz="3600" dirty="0">
                  <a:solidFill>
                    <a:schemeClr val="bg1"/>
                  </a:solidFill>
                </a:rPr>
                <a:t>Questions to ponder</a:t>
              </a:r>
            </a:p>
            <a:p>
              <a:endParaRPr lang="en-GB" sz="2800" dirty="0">
                <a:solidFill>
                  <a:schemeClr val="bg1"/>
                </a:solidFill>
              </a:endParaRPr>
            </a:p>
            <a:p>
              <a:pPr algn="ctr"/>
              <a:r>
                <a:rPr lang="en-GB" sz="2800" dirty="0">
                  <a:solidFill>
                    <a:srgbClr val="00B0F0"/>
                  </a:solidFill>
                </a:rPr>
                <a:t>Why would teachers engage in research and enquiry?</a:t>
              </a:r>
            </a:p>
            <a:p>
              <a:pPr algn="ctr"/>
              <a:endParaRPr lang="en-GB" sz="2800" dirty="0">
                <a:solidFill>
                  <a:schemeClr val="bg1"/>
                </a:solidFill>
              </a:endParaRPr>
            </a:p>
            <a:p>
              <a:pPr algn="ctr"/>
              <a:r>
                <a:rPr lang="en-GB" sz="2800" dirty="0">
                  <a:solidFill>
                    <a:srgbClr val="FF66FF"/>
                  </a:solidFill>
                </a:rPr>
                <a:t>What is your/our understanding of enquiry?</a:t>
              </a:r>
            </a:p>
            <a:p>
              <a:pPr algn="ctr"/>
              <a:endParaRPr lang="en-GB" sz="2800" dirty="0">
                <a:solidFill>
                  <a:schemeClr val="bg1"/>
                </a:solidFill>
              </a:endParaRPr>
            </a:p>
            <a:p>
              <a:pPr algn="ctr"/>
              <a:r>
                <a:rPr lang="en-GB" sz="2800" dirty="0">
                  <a:solidFill>
                    <a:srgbClr val="92D050"/>
                  </a:solidFill>
                </a:rPr>
                <a:t>How can we support enquiry?</a:t>
              </a:r>
            </a:p>
            <a:p>
              <a:endParaRPr lang="en-GB" sz="2800" dirty="0">
                <a:solidFill>
                  <a:schemeClr val="bg1"/>
                </a:solidFill>
              </a:endParaRPr>
            </a:p>
            <a:p>
              <a:endParaRPr lang="en-GB" sz="2800" dirty="0">
                <a:solidFill>
                  <a:schemeClr val="bg1"/>
                </a:solidFill>
              </a:endParaRPr>
            </a:p>
          </p:txBody>
        </p:sp>
        <p:pic>
          <p:nvPicPr>
            <p:cNvPr id="8" name="Picture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11560" y="1888033"/>
              <a:ext cx="2217837" cy="2217837"/>
            </a:xfrm>
            <a:prstGeom prst="rect">
              <a:avLst/>
            </a:prstGeom>
          </p:spPr>
        </p:pic>
      </p:grpSp>
    </p:spTree>
    <p:extLst>
      <p:ext uri="{BB962C8B-B14F-4D97-AF65-F5344CB8AC3E}">
        <p14:creationId xmlns:p14="http://schemas.microsoft.com/office/powerpoint/2010/main" val="99761245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pPr>
              <a:defRPr/>
            </a:pPr>
            <a:r>
              <a:rPr lang="en-US" dirty="0"/>
              <a:t>14 September 2016</a:t>
            </a:r>
            <a:endParaRPr lang="en-GB" dirty="0"/>
          </a:p>
          <a:p>
            <a:pPr>
              <a:defRPr/>
            </a:pPr>
            <a:endParaRPr lang="en-GB" dirty="0"/>
          </a:p>
        </p:txBody>
      </p:sp>
      <p:sp>
        <p:nvSpPr>
          <p:cNvPr id="5" name="Footer Placeholder 4"/>
          <p:cNvSpPr>
            <a:spLocks noGrp="1"/>
          </p:cNvSpPr>
          <p:nvPr>
            <p:ph type="ftr" sz="quarter" idx="11"/>
          </p:nvPr>
        </p:nvSpPr>
        <p:spPr/>
        <p:txBody>
          <a:bodyPr/>
          <a:lstStyle/>
          <a:p>
            <a:pPr>
              <a:defRPr/>
            </a:pPr>
            <a:r>
              <a:rPr lang="en-GB" dirty="0"/>
              <a:t>GTC Scotland</a:t>
            </a:r>
          </a:p>
        </p:txBody>
      </p:sp>
      <p:sp>
        <p:nvSpPr>
          <p:cNvPr id="3" name="Title 2"/>
          <p:cNvSpPr>
            <a:spLocks noGrp="1"/>
          </p:cNvSpPr>
          <p:nvPr>
            <p:ph type="title"/>
          </p:nvPr>
        </p:nvSpPr>
        <p:spPr>
          <a:xfrm>
            <a:off x="251520" y="313962"/>
            <a:ext cx="6984776" cy="594758"/>
          </a:xfrm>
        </p:spPr>
        <p:txBody>
          <a:bodyPr/>
          <a:lstStyle/>
          <a:p>
            <a:r>
              <a:rPr lang="en-GB" dirty="0"/>
              <a:t>Practitioner Enquiry</a:t>
            </a:r>
          </a:p>
        </p:txBody>
      </p:sp>
      <p:sp>
        <p:nvSpPr>
          <p:cNvPr id="7" name="Shape 55"/>
          <p:cNvSpPr txBox="1">
            <a:spLocks/>
          </p:cNvSpPr>
          <p:nvPr/>
        </p:nvSpPr>
        <p:spPr bwMode="auto">
          <a:xfrm>
            <a:off x="539552" y="2132856"/>
            <a:ext cx="8401080" cy="4248472"/>
          </a:xfrm>
          <a:prstGeom prst="rect">
            <a:avLst/>
          </a:prstGeom>
          <a:noFill/>
          <a:ln w="9525">
            <a:noFill/>
            <a:miter lim="800000"/>
            <a:headEnd/>
            <a:tailEnd/>
          </a:ln>
        </p:spPr>
        <p:txBody>
          <a:bodyPr vert="horz" wrap="square" lIns="0" tIns="0" rIns="0" bIns="0" numCol="1" anchor="t" anchorCtr="0" compatLnSpc="1">
            <a:prstTxWarp prst="textNoShape">
              <a:avLst/>
            </a:prstTxWarp>
            <a:normAutofit fontScale="92500" lnSpcReduction="10000"/>
          </a:bodyPr>
          <a:lstStyle/>
          <a:p>
            <a:pPr marL="300037" marR="0" lvl="0" indent="-300037" algn="l" defTabSz="914400" rtl="0" eaLnBrk="0" fontAlgn="base" latinLnBrk="0" hangingPunct="0">
              <a:lnSpc>
                <a:spcPct val="100000"/>
              </a:lnSpc>
              <a:spcBef>
                <a:spcPct val="20000"/>
              </a:spcBef>
              <a:spcAft>
                <a:spcPct val="0"/>
              </a:spcAft>
              <a:buClrTx/>
              <a:buSzTx/>
              <a:buFont typeface="Arial" charset="0"/>
              <a:buNone/>
              <a:tabLst/>
              <a:defRPr sz="1800">
                <a:solidFill>
                  <a:srgbClr val="000000"/>
                </a:solidFill>
              </a:defRPr>
            </a:pPr>
            <a:r>
              <a:rPr kumimoji="0" lang="en-GB" sz="2400" b="0" i="0" u="none" strike="noStrike" kern="1200" cap="none" spc="0" normalizeH="0" baseline="0" noProof="0" dirty="0">
                <a:ln>
                  <a:noFill/>
                </a:ln>
                <a:solidFill>
                  <a:srgbClr val="FFFFFF"/>
                </a:solidFill>
                <a:effectLst/>
                <a:uLnTx/>
                <a:uFillTx/>
                <a:latin typeface="Verdana" pitchFamily="34" charset="0"/>
                <a:ea typeface="Verdana" pitchFamily="34" charset="0"/>
                <a:cs typeface="Verdana" pitchFamily="34" charset="0"/>
              </a:rPr>
              <a:t>‘</a:t>
            </a:r>
            <a:r>
              <a:rPr kumimoji="0" lang="en-GB" sz="2400" b="0" i="0" u="none" strike="noStrike" kern="1200" cap="none" spc="0" normalizeH="0" baseline="0" noProof="0" dirty="0">
                <a:ln>
                  <a:noFill/>
                </a:ln>
                <a:solidFill>
                  <a:srgbClr val="00467F"/>
                </a:solidFill>
                <a:effectLst/>
                <a:uLnTx/>
                <a:uFillTx/>
                <a:latin typeface="Verdana" pitchFamily="34" charset="0"/>
                <a:ea typeface="Verdana" pitchFamily="34" charset="0"/>
                <a:cs typeface="Verdana" pitchFamily="34" charset="0"/>
              </a:rPr>
              <a:t>The Scottish Context</a:t>
            </a:r>
          </a:p>
          <a:p>
            <a:pPr marL="300037" marR="0" lvl="0" indent="-300037" algn="l" defTabSz="914400" rtl="0" eaLnBrk="0" fontAlgn="base" latinLnBrk="0" hangingPunct="0">
              <a:lnSpc>
                <a:spcPct val="100000"/>
              </a:lnSpc>
              <a:spcBef>
                <a:spcPct val="20000"/>
              </a:spcBef>
              <a:spcAft>
                <a:spcPct val="0"/>
              </a:spcAft>
              <a:buClrTx/>
              <a:buSzTx/>
              <a:buFont typeface="Arial" charset="0"/>
              <a:buNone/>
              <a:tabLst/>
              <a:defRPr sz="1800">
                <a:solidFill>
                  <a:srgbClr val="000000"/>
                </a:solidFill>
              </a:defRPr>
            </a:pPr>
            <a:r>
              <a:rPr kumimoji="0" lang="en-GB" sz="2400" b="0" i="0" u="none" strike="noStrike" kern="1200" cap="none" spc="0" normalizeH="0" baseline="0" noProof="0" dirty="0">
                <a:ln>
                  <a:noFill/>
                </a:ln>
                <a:solidFill>
                  <a:srgbClr val="00467F"/>
                </a:solidFill>
                <a:effectLst/>
                <a:uLnTx/>
                <a:uFillTx/>
                <a:latin typeface="Verdana" pitchFamily="34" charset="0"/>
                <a:ea typeface="Verdana" pitchFamily="34" charset="0"/>
                <a:cs typeface="Verdana" pitchFamily="34" charset="0"/>
              </a:rPr>
              <a:t>From ‘Teaching Scotland’s Future’</a:t>
            </a:r>
            <a:r>
              <a:rPr kumimoji="0" lang="en-GB" sz="2400" b="0" i="0" u="none" strike="noStrike" kern="1200" cap="none" spc="0" normalizeH="0" noProof="0" dirty="0">
                <a:ln>
                  <a:noFill/>
                </a:ln>
                <a:solidFill>
                  <a:srgbClr val="00467F"/>
                </a:solidFill>
                <a:effectLst/>
                <a:uLnTx/>
                <a:uFillTx/>
                <a:latin typeface="Verdana" pitchFamily="34" charset="0"/>
                <a:ea typeface="Verdana" pitchFamily="34" charset="0"/>
                <a:cs typeface="Verdana" pitchFamily="34" charset="0"/>
              </a:rPr>
              <a:t> Donaldson (2010)</a:t>
            </a:r>
          </a:p>
          <a:p>
            <a:pPr marL="300037" marR="0" lvl="0" indent="-300037" algn="l" defTabSz="914400" rtl="0" eaLnBrk="0" fontAlgn="base" latinLnBrk="0" hangingPunct="0">
              <a:lnSpc>
                <a:spcPct val="100000"/>
              </a:lnSpc>
              <a:spcBef>
                <a:spcPct val="20000"/>
              </a:spcBef>
              <a:spcAft>
                <a:spcPct val="0"/>
              </a:spcAft>
              <a:buClrTx/>
              <a:buSzTx/>
              <a:buFont typeface="Arial" charset="0"/>
              <a:buNone/>
              <a:tabLst/>
              <a:defRPr sz="1800">
                <a:solidFill>
                  <a:srgbClr val="000000"/>
                </a:solidFill>
              </a:defRPr>
            </a:pPr>
            <a:endParaRPr kumimoji="0" lang="en-GB" sz="2400" b="0" i="0" u="none" strike="noStrike" kern="1200" cap="none" spc="0" normalizeH="0" noProof="0" dirty="0">
              <a:ln>
                <a:noFill/>
              </a:ln>
              <a:solidFill>
                <a:srgbClr val="0070C0"/>
              </a:solidFill>
              <a:effectLst/>
              <a:uLnTx/>
              <a:uFillTx/>
              <a:latin typeface="Verdana" pitchFamily="34" charset="0"/>
              <a:ea typeface="Verdana" pitchFamily="34" charset="0"/>
              <a:cs typeface="Verdana" pitchFamily="34" charset="0"/>
            </a:endParaRPr>
          </a:p>
          <a:p>
            <a:pPr marL="300037" marR="0" lvl="0" indent="-300037" algn="l" defTabSz="914400" rtl="0" eaLnBrk="0" fontAlgn="base" latinLnBrk="0" hangingPunct="0">
              <a:lnSpc>
                <a:spcPct val="100000"/>
              </a:lnSpc>
              <a:spcBef>
                <a:spcPct val="20000"/>
              </a:spcBef>
              <a:spcAft>
                <a:spcPct val="0"/>
              </a:spcAft>
              <a:buClrTx/>
              <a:buSzTx/>
              <a:buFont typeface="Arial" charset="0"/>
              <a:buNone/>
              <a:tabLst/>
              <a:defRPr sz="1800">
                <a:solidFill>
                  <a:srgbClr val="000000"/>
                </a:solidFill>
              </a:defRPr>
            </a:pPr>
            <a:r>
              <a:rPr kumimoji="0" lang="en-GB" sz="2400" b="0" i="0" u="none" strike="noStrike" kern="1200" cap="none" spc="0" normalizeH="0" baseline="0" noProof="0" dirty="0">
                <a:ln>
                  <a:noFill/>
                </a:ln>
                <a:solidFill>
                  <a:srgbClr val="0070C0"/>
                </a:solidFill>
                <a:effectLst/>
                <a:uLnTx/>
                <a:uFillTx/>
                <a:latin typeface="Verdana" pitchFamily="34" charset="0"/>
                <a:ea typeface="Verdana" pitchFamily="34" charset="0"/>
                <a:cs typeface="Verdana" pitchFamily="34" charset="0"/>
              </a:rPr>
              <a:t>The </a:t>
            </a:r>
            <a:r>
              <a:rPr kumimoji="0" lang="en-GB" sz="2400" b="0" i="0" u="none" strike="noStrike" kern="1200" cap="none" spc="0" normalizeH="0" baseline="0" noProof="0" dirty="0">
                <a:ln>
                  <a:noFill/>
                </a:ln>
                <a:solidFill>
                  <a:schemeClr val="tx2"/>
                </a:solidFill>
                <a:effectLst/>
                <a:uLnTx/>
                <a:uFillTx/>
                <a:latin typeface="Verdana" pitchFamily="34" charset="0"/>
                <a:ea typeface="Verdana" pitchFamily="34" charset="0"/>
                <a:cs typeface="Verdana" pitchFamily="34" charset="0"/>
              </a:rPr>
              <a:t>most successful systems invest in developing</a:t>
            </a:r>
          </a:p>
          <a:p>
            <a:pPr marL="300037" marR="0" lvl="0" indent="-300037" algn="l" defTabSz="914400" rtl="0" eaLnBrk="0" fontAlgn="base" latinLnBrk="0" hangingPunct="0">
              <a:lnSpc>
                <a:spcPct val="100000"/>
              </a:lnSpc>
              <a:spcBef>
                <a:spcPct val="20000"/>
              </a:spcBef>
              <a:spcAft>
                <a:spcPct val="0"/>
              </a:spcAft>
              <a:buClrTx/>
              <a:buSzTx/>
              <a:buFont typeface="Arial" charset="0"/>
              <a:buNone/>
              <a:tabLst/>
              <a:defRPr sz="1800">
                <a:solidFill>
                  <a:srgbClr val="000000"/>
                </a:solidFill>
              </a:defRPr>
            </a:pPr>
            <a:r>
              <a:rPr kumimoji="0" lang="en-GB" sz="2400" b="0" i="0" u="none" strike="noStrike" kern="1200" cap="none" spc="0" normalizeH="0" baseline="0" noProof="0" dirty="0">
                <a:ln>
                  <a:noFill/>
                </a:ln>
                <a:solidFill>
                  <a:schemeClr val="tx2"/>
                </a:solidFill>
                <a:effectLst/>
                <a:uLnTx/>
                <a:uFillTx/>
                <a:latin typeface="Verdana" pitchFamily="34" charset="0"/>
                <a:ea typeface="Verdana" pitchFamily="34" charset="0"/>
                <a:cs typeface="Verdana" pitchFamily="34" charset="0"/>
              </a:rPr>
              <a:t>their teachers as </a:t>
            </a:r>
            <a:r>
              <a:rPr kumimoji="0" lang="en-GB" sz="2400" b="0" i="0" u="none" strike="noStrike" kern="1200" cap="none" spc="0" normalizeH="0" baseline="0" noProof="0" dirty="0">
                <a:ln>
                  <a:noFill/>
                </a:ln>
                <a:solidFill>
                  <a:srgbClr val="FF66FF"/>
                </a:solidFill>
                <a:effectLst/>
                <a:uLnTx/>
                <a:uFillTx/>
                <a:latin typeface="Verdana" pitchFamily="34" charset="0"/>
                <a:ea typeface="Verdana" pitchFamily="34" charset="0"/>
                <a:cs typeface="Verdana" pitchFamily="34" charset="0"/>
              </a:rPr>
              <a:t>reflective, accomplished and</a:t>
            </a:r>
          </a:p>
          <a:p>
            <a:pPr marL="300037" marR="0" lvl="0" indent="-300037" algn="l" defTabSz="914400" rtl="0" eaLnBrk="0" fontAlgn="base" latinLnBrk="0" hangingPunct="0">
              <a:lnSpc>
                <a:spcPct val="100000"/>
              </a:lnSpc>
              <a:spcBef>
                <a:spcPct val="20000"/>
              </a:spcBef>
              <a:spcAft>
                <a:spcPct val="0"/>
              </a:spcAft>
              <a:buClrTx/>
              <a:buSzTx/>
              <a:buFont typeface="Arial" charset="0"/>
              <a:buNone/>
              <a:tabLst/>
              <a:defRPr sz="1800">
                <a:solidFill>
                  <a:srgbClr val="000000"/>
                </a:solidFill>
              </a:defRPr>
            </a:pPr>
            <a:r>
              <a:rPr kumimoji="0" lang="en-GB" sz="2400" b="0" i="0" u="none" strike="noStrike" kern="1200" cap="none" spc="0" normalizeH="0" baseline="0" noProof="0" dirty="0">
                <a:ln>
                  <a:noFill/>
                </a:ln>
                <a:solidFill>
                  <a:srgbClr val="FF66FF"/>
                </a:solidFill>
                <a:effectLst/>
                <a:uLnTx/>
                <a:uFillTx/>
                <a:latin typeface="Verdana" pitchFamily="34" charset="0"/>
                <a:ea typeface="Verdana" pitchFamily="34" charset="0"/>
                <a:cs typeface="Verdana" pitchFamily="34" charset="0"/>
              </a:rPr>
              <a:t>enquiring professionals </a:t>
            </a:r>
            <a:r>
              <a:rPr kumimoji="0" lang="en-GB" sz="2400" b="0" i="0" u="none" strike="noStrike" kern="1200" cap="none" spc="0" normalizeH="0" baseline="0" noProof="0" dirty="0">
                <a:ln>
                  <a:noFill/>
                </a:ln>
                <a:solidFill>
                  <a:schemeClr val="tx2"/>
                </a:solidFill>
                <a:effectLst/>
                <a:uLnTx/>
                <a:uFillTx/>
                <a:latin typeface="Verdana" pitchFamily="34" charset="0"/>
                <a:ea typeface="Verdana" pitchFamily="34" charset="0"/>
                <a:cs typeface="Verdana" pitchFamily="34" charset="0"/>
              </a:rPr>
              <a:t>who are able not simply to</a:t>
            </a:r>
          </a:p>
          <a:p>
            <a:pPr marL="300037" marR="0" lvl="0" indent="-300037" algn="l" defTabSz="914400" rtl="0" eaLnBrk="0" fontAlgn="base" latinLnBrk="0" hangingPunct="0">
              <a:lnSpc>
                <a:spcPct val="100000"/>
              </a:lnSpc>
              <a:spcBef>
                <a:spcPct val="20000"/>
              </a:spcBef>
              <a:spcAft>
                <a:spcPct val="0"/>
              </a:spcAft>
              <a:buClrTx/>
              <a:buSzTx/>
              <a:buFont typeface="Arial" charset="0"/>
              <a:buNone/>
              <a:tabLst/>
              <a:defRPr sz="1800">
                <a:solidFill>
                  <a:srgbClr val="000000"/>
                </a:solidFill>
              </a:defRPr>
            </a:pPr>
            <a:r>
              <a:rPr kumimoji="0" lang="en-GB" sz="2400" b="0" i="0" u="none" strike="noStrike" kern="1200" cap="none" spc="0" normalizeH="0" baseline="0" noProof="0" dirty="0">
                <a:ln>
                  <a:noFill/>
                </a:ln>
                <a:solidFill>
                  <a:schemeClr val="tx2"/>
                </a:solidFill>
                <a:effectLst/>
                <a:uLnTx/>
                <a:uFillTx/>
                <a:latin typeface="Verdana" pitchFamily="34" charset="0"/>
                <a:ea typeface="Verdana" pitchFamily="34" charset="0"/>
                <a:cs typeface="Verdana" pitchFamily="34" charset="0"/>
              </a:rPr>
              <a:t>teach successfully in relation to current external</a:t>
            </a:r>
          </a:p>
          <a:p>
            <a:pPr marL="300037" marR="0" lvl="0" indent="-300037" algn="l" defTabSz="914400" rtl="0" eaLnBrk="0" fontAlgn="base" latinLnBrk="0" hangingPunct="0">
              <a:lnSpc>
                <a:spcPct val="100000"/>
              </a:lnSpc>
              <a:spcBef>
                <a:spcPct val="20000"/>
              </a:spcBef>
              <a:spcAft>
                <a:spcPct val="0"/>
              </a:spcAft>
              <a:buClrTx/>
              <a:buSzTx/>
              <a:buFont typeface="Arial" charset="0"/>
              <a:buNone/>
              <a:tabLst/>
              <a:defRPr sz="1800">
                <a:solidFill>
                  <a:srgbClr val="000000"/>
                </a:solidFill>
              </a:defRPr>
            </a:pPr>
            <a:r>
              <a:rPr kumimoji="0" lang="en-GB" sz="2400" b="0" i="0" u="none" strike="noStrike" kern="1200" cap="none" spc="0" normalizeH="0" baseline="0" noProof="0" dirty="0">
                <a:ln>
                  <a:noFill/>
                </a:ln>
                <a:solidFill>
                  <a:schemeClr val="tx2"/>
                </a:solidFill>
                <a:effectLst/>
                <a:uLnTx/>
                <a:uFillTx/>
                <a:latin typeface="Verdana" pitchFamily="34" charset="0"/>
                <a:ea typeface="Verdana" pitchFamily="34" charset="0"/>
                <a:cs typeface="Verdana" pitchFamily="34" charset="0"/>
              </a:rPr>
              <a:t>expectations, but who have the capacity to engage</a:t>
            </a:r>
          </a:p>
          <a:p>
            <a:pPr marL="300037" marR="0" lvl="0" indent="-300037" algn="l" defTabSz="914400" rtl="0" eaLnBrk="0" fontAlgn="base" latinLnBrk="0" hangingPunct="0">
              <a:lnSpc>
                <a:spcPct val="100000"/>
              </a:lnSpc>
              <a:spcBef>
                <a:spcPct val="20000"/>
              </a:spcBef>
              <a:spcAft>
                <a:spcPct val="0"/>
              </a:spcAft>
              <a:buClrTx/>
              <a:buSzTx/>
              <a:buFont typeface="Arial" charset="0"/>
              <a:buNone/>
              <a:tabLst/>
              <a:defRPr sz="1800">
                <a:solidFill>
                  <a:srgbClr val="000000"/>
                </a:solidFill>
              </a:defRPr>
            </a:pPr>
            <a:r>
              <a:rPr kumimoji="0" lang="en-GB" sz="2400" b="0" i="0" u="none" strike="noStrike" kern="1200" cap="none" spc="0" normalizeH="0" baseline="0" noProof="0" dirty="0">
                <a:ln>
                  <a:noFill/>
                </a:ln>
                <a:solidFill>
                  <a:schemeClr val="tx2"/>
                </a:solidFill>
                <a:effectLst/>
                <a:uLnTx/>
                <a:uFillTx/>
                <a:latin typeface="Verdana" pitchFamily="34" charset="0"/>
                <a:ea typeface="Verdana" pitchFamily="34" charset="0"/>
                <a:cs typeface="Verdana" pitchFamily="34" charset="0"/>
              </a:rPr>
              <a:t>fully with the complexities of education and to be key</a:t>
            </a:r>
          </a:p>
          <a:p>
            <a:pPr marL="300037" marR="0" lvl="0" indent="-300037" algn="l" defTabSz="914400" rtl="0" eaLnBrk="0" fontAlgn="base" latinLnBrk="0" hangingPunct="0">
              <a:lnSpc>
                <a:spcPct val="100000"/>
              </a:lnSpc>
              <a:spcBef>
                <a:spcPct val="20000"/>
              </a:spcBef>
              <a:spcAft>
                <a:spcPct val="0"/>
              </a:spcAft>
              <a:buClrTx/>
              <a:buSzTx/>
              <a:buFont typeface="Arial" charset="0"/>
              <a:buNone/>
              <a:tabLst/>
              <a:defRPr sz="1800">
                <a:solidFill>
                  <a:srgbClr val="000000"/>
                </a:solidFill>
              </a:defRPr>
            </a:pPr>
            <a:r>
              <a:rPr kumimoji="0" lang="en-GB" sz="2400" b="0" i="0" u="none" strike="noStrike" kern="1200" cap="none" spc="0" normalizeH="0" baseline="0" noProof="0" dirty="0">
                <a:ln>
                  <a:noFill/>
                </a:ln>
                <a:solidFill>
                  <a:schemeClr val="tx2"/>
                </a:solidFill>
                <a:effectLst/>
                <a:uLnTx/>
                <a:uFillTx/>
                <a:latin typeface="Verdana" pitchFamily="34" charset="0"/>
                <a:ea typeface="Verdana" pitchFamily="34" charset="0"/>
                <a:cs typeface="Verdana" pitchFamily="34" charset="0"/>
              </a:rPr>
              <a:t>players in shaping and leading change.’</a:t>
            </a:r>
          </a:p>
          <a:p>
            <a:pPr marL="342900" marR="0" lvl="0" indent="-342900" algn="r" defTabSz="914400" rtl="0" eaLnBrk="0" fontAlgn="base" latinLnBrk="0" hangingPunct="0">
              <a:lnSpc>
                <a:spcPct val="100000"/>
              </a:lnSpc>
              <a:spcBef>
                <a:spcPts val="500"/>
              </a:spcBef>
              <a:spcAft>
                <a:spcPct val="0"/>
              </a:spcAft>
              <a:buClrTx/>
              <a:buSzTx/>
              <a:buFont typeface="Arial" charset="0"/>
              <a:buNone/>
              <a:tabLst/>
              <a:defRPr sz="1800">
                <a:solidFill>
                  <a:srgbClr val="000000"/>
                </a:solidFill>
              </a:defRPr>
            </a:pPr>
            <a:r>
              <a:rPr kumimoji="0" lang="en-GB" sz="2400" b="0" i="0" u="none" strike="noStrike" kern="1200" cap="none" spc="0" normalizeH="0" baseline="0" noProof="0" dirty="0">
                <a:ln>
                  <a:noFill/>
                </a:ln>
                <a:solidFill>
                  <a:schemeClr val="tx2"/>
                </a:solidFill>
                <a:effectLst/>
                <a:uLnTx/>
                <a:uFillTx/>
                <a:latin typeface="Verdana" pitchFamily="34" charset="0"/>
                <a:ea typeface="Verdana" pitchFamily="34" charset="0"/>
                <a:cs typeface="Verdana" pitchFamily="34" charset="0"/>
              </a:rPr>
              <a:t>	</a:t>
            </a:r>
            <a:r>
              <a:rPr kumimoji="0" lang="en-GB" sz="1600" b="0" i="0" u="none" strike="noStrike" kern="1200" cap="none" spc="0" normalizeH="0" baseline="0" noProof="0" dirty="0">
                <a:ln>
                  <a:noFill/>
                </a:ln>
                <a:solidFill>
                  <a:schemeClr val="tx2"/>
                </a:solidFill>
                <a:effectLst/>
                <a:uLnTx/>
                <a:uFillTx/>
                <a:latin typeface="Verdana" pitchFamily="34" charset="0"/>
                <a:ea typeface="Verdana" pitchFamily="34" charset="0"/>
                <a:cs typeface="Verdana" pitchFamily="34" charset="0"/>
              </a:rPr>
              <a:t>(Teaching Scotland’s Future, 2010</a:t>
            </a:r>
            <a:r>
              <a:rPr kumimoji="0" lang="en-GB" sz="1600" b="0" i="0" u="none" strike="noStrike" kern="1200" cap="none" spc="0" normalizeH="0" baseline="0" noProof="0" dirty="0">
                <a:ln>
                  <a:noFill/>
                </a:ln>
                <a:solidFill>
                  <a:srgbClr val="FFFFFF"/>
                </a:solidFill>
                <a:effectLst/>
                <a:uLnTx/>
                <a:uFillTx/>
                <a:latin typeface="Verdana" pitchFamily="34" charset="0"/>
                <a:ea typeface="Verdana" pitchFamily="34" charset="0"/>
                <a:cs typeface="Verdana" pitchFamily="34" charset="0"/>
              </a:rPr>
              <a:t>)</a:t>
            </a:r>
          </a:p>
        </p:txBody>
      </p:sp>
    </p:spTree>
    <p:extLst>
      <p:ext uri="{BB962C8B-B14F-4D97-AF65-F5344CB8AC3E}">
        <p14:creationId xmlns:p14="http://schemas.microsoft.com/office/powerpoint/2010/main" val="306197363"/>
      </p:ext>
    </p:extLst>
  </p:cSld>
  <p:clrMapOvr>
    <a:masterClrMapping/>
  </p:clrMapOvr>
</p:sld>
</file>

<file path=ppt/theme/theme1.xml><?xml version="1.0" encoding="utf-8"?>
<a:theme xmlns:a="http://schemas.openxmlformats.org/drawingml/2006/main" name="1_2015-gtcs-template">
  <a:themeElements>
    <a:clrScheme name="GTCS 2015-17 brand colours">
      <a:dk1>
        <a:sysClr val="windowText" lastClr="000000"/>
      </a:dk1>
      <a:lt1>
        <a:sysClr val="window" lastClr="FFFFFF"/>
      </a:lt1>
      <a:dk2>
        <a:srgbClr val="5D98C4"/>
      </a:dk2>
      <a:lt2>
        <a:srgbClr val="EEECE1"/>
      </a:lt2>
      <a:accent1>
        <a:srgbClr val="1F497D"/>
      </a:accent1>
      <a:accent2>
        <a:srgbClr val="D8D1CB"/>
      </a:accent2>
      <a:accent3>
        <a:srgbClr val="5D98C4"/>
      </a:accent3>
      <a:accent4>
        <a:srgbClr val="F07F31"/>
      </a:accent4>
      <a:accent5>
        <a:srgbClr val="5D9795"/>
      </a:accent5>
      <a:accent6>
        <a:srgbClr val="849795"/>
      </a:accent6>
      <a:hlink>
        <a:srgbClr val="43556D"/>
      </a:hlink>
      <a:folHlink>
        <a:srgbClr val="F9DE47"/>
      </a:folHlink>
    </a:clrScheme>
    <a:fontScheme name="Mod">
      <a:majorFont>
        <a:latin typeface="Trebuchet MS"/>
        <a:ea typeface=""/>
        <a:cs typeface=""/>
        <a:font script="Jpan" typeface="HG丸ｺﾞｼｯｸM-PRO"/>
        <a:font script="Hang" typeface="HY그래픽M"/>
        <a:font script="Hans" typeface="黑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alibri"/>
        <a:ea typeface=""/>
        <a:cs typeface=""/>
        <a:font script="Jpan" typeface="HGｺﾞｼｯｸM"/>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Mod">
      <a:fillStyleLst>
        <a:solidFill>
          <a:schemeClr val="phClr"/>
        </a:solidFill>
        <a:solidFill>
          <a:schemeClr val="phClr">
            <a:tint val="80000"/>
          </a:schemeClr>
        </a:solidFill>
        <a:solidFill>
          <a:schemeClr val="phClr">
            <a:shade val="30000"/>
            <a:satMod val="150000"/>
          </a:schemeClr>
        </a:solidFill>
      </a:fillStyleLst>
      <a:lnStyleLst>
        <a:ln w="9525" cap="flat" cmpd="sng" algn="ctr">
          <a:solidFill>
            <a:schemeClr val="phClr">
              <a:tint val="90000"/>
              <a:satMod val="105000"/>
            </a:schemeClr>
          </a:solidFill>
          <a:prstDash val="solid"/>
        </a:ln>
        <a:ln w="50800" cap="flat" cmpd="sng" algn="ctr">
          <a:solidFill>
            <a:schemeClr val="phClr">
              <a:tint val="90000"/>
            </a:schemeClr>
          </a:solidFill>
          <a:prstDash val="solid"/>
        </a:ln>
        <a:ln w="76200" cap="flat" cmpd="dbl" algn="ctr">
          <a:solidFill>
            <a:schemeClr val="phClr">
              <a:tint val="90000"/>
            </a:schemeClr>
          </a:solidFill>
          <a:prstDash val="solid"/>
        </a:ln>
      </a:lnStyleLst>
      <a:effectStyleLst>
        <a:effectStyle>
          <a:effectLst/>
        </a:effectStyle>
        <a:effectStyle>
          <a:effectLst>
            <a:outerShdw blurRad="76200" dist="25400" dir="5400000" sx="101000" sy="101000" rotWithShape="0">
              <a:srgbClr val="000000">
                <a:alpha val="50000"/>
              </a:srgbClr>
            </a:outerShdw>
          </a:effectLst>
        </a:effectStyle>
        <a:effectStyle>
          <a:effectLst>
            <a:outerShdw blurRad="76200" dist="50800" dir="5400000" sx="101000" sy="101000" rotWithShape="0">
              <a:srgbClr val="000000">
                <a:alpha val="50000"/>
              </a:srgbClr>
            </a:outerShdw>
            <a:reflection blurRad="12700" stA="30000" endPos="30000" dist="50800" dir="5400000" sy="-100000" rotWithShape="0"/>
          </a:effectLst>
          <a:scene3d>
            <a:camera prst="orthographicFront">
              <a:rot lat="0" lon="0" rev="0"/>
            </a:camera>
            <a:lightRig rig="twoPt" dir="t">
              <a:rot lat="0" lon="0" rev="5400000"/>
            </a:lightRig>
          </a:scene3d>
          <a:sp3d prstMaterial="softmetal">
            <a:bevelT w="63500" h="25400" prst="coolSlant"/>
          </a:sp3d>
        </a:effectStyle>
      </a:effectStyleLst>
      <a:bgFillStyleLst>
        <a:solidFill>
          <a:schemeClr val="phClr">
            <a:satMod val="125000"/>
          </a:schemeClr>
        </a:solidFill>
        <a:solidFill>
          <a:schemeClr val="phClr">
            <a:shade val="30000"/>
            <a:satMod val="150000"/>
          </a:schemeClr>
        </a:solidFill>
        <a:gradFill>
          <a:gsLst>
            <a:gs pos="0">
              <a:schemeClr val="phClr">
                <a:tint val="100000"/>
                <a:shade val="80000"/>
                <a:satMod val="135000"/>
              </a:schemeClr>
            </a:gs>
            <a:gs pos="55000">
              <a:schemeClr val="phClr">
                <a:tint val="70000"/>
                <a:shade val="100000"/>
                <a:satMod val="150000"/>
              </a:schemeClr>
            </a:gs>
            <a:gs pos="100000">
              <a:schemeClr val="phClr">
                <a:tint val="70000"/>
                <a:shade val="100000"/>
                <a:satMod val="150000"/>
              </a:schemeClr>
            </a:gs>
          </a:gsLst>
          <a:lin ang="5400000" scaled="0"/>
        </a:gradFill>
      </a:bgFillStyleLst>
    </a:fmtScheme>
  </a:themeElements>
  <a:objectDefaults/>
  <a:extraClrSchemeLst/>
  <a:extLst>
    <a:ext uri="{05A4C25C-085E-4340-85A3-A5531E510DB2}">
      <thm15:themeFamily xmlns:thm15="http://schemas.microsoft.com/office/thememl/2012/main" name="2016-21-04-gtcs-template" id="{04CB2163-9942-40F6-8D7F-249599171F68}" vid="{862C41B2-625F-4370-A85E-D2649710751B}"/>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TemplateUrl xmlns="http://schemas.microsoft.com/sharepoint/v3" xsi:nil="true"/>
    <ShowRepairView xmlns="http://schemas.microsoft.com/sharepoint/v3" xsi:nil="true"/>
    <ShowCombineView xmlns="http://schemas.microsoft.com/sharepoint/v3" xsi:nil="true"/>
    <xd_ProgID xmlns="http://schemas.microsoft.com/sharepoint/v3"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Form" ma:contentTypeID="0x01010100627E1B976E03374C8A49D070E1CAA6CB" ma:contentTypeVersion="110" ma:contentTypeDescription="Fill out this form." ma:contentTypeScope="" ma:versionID="ee371422c6c042aa7fc1ae1f676fd152">
  <xsd:schema xmlns:xsd="http://www.w3.org/2001/XMLSchema" xmlns:xs="http://www.w3.org/2001/XMLSchema" xmlns:p="http://schemas.microsoft.com/office/2006/metadata/properties" xmlns:ns1="http://schemas.microsoft.com/sharepoint/v3" targetNamespace="http://schemas.microsoft.com/office/2006/metadata/properties" ma:root="true" ma:fieldsID="0dd5704b3314f4c2d9175d9249818967" ns1:_="">
    <xsd:import namespace="http://schemas.microsoft.com/sharepoint/v3"/>
    <xsd:element name="properties">
      <xsd:complexType>
        <xsd:sequence>
          <xsd:element name="documentManagement">
            <xsd:complexType>
              <xsd:all>
                <xsd:element ref="ns1:ShowCombineView" minOccurs="0"/>
                <xsd:element ref="ns1:ShowRepairView" minOccurs="0"/>
                <xsd:element ref="ns1:TemplateUrl" minOccurs="0"/>
                <xsd:element ref="ns1:xd_ProgID"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ShowCombineView" ma:index="8" nillable="true" ma:displayName="Show Combine View" ma:hidden="true" ma:internalName="ShowCombineView" ma:readOnly="false">
      <xsd:simpleType>
        <xsd:restriction base="dms:Text"/>
      </xsd:simpleType>
    </xsd:element>
    <xsd:element name="ShowRepairView" ma:index="10" nillable="true" ma:displayName="Show Repair View" ma:hidden="true" ma:internalName="ShowRepairView" ma:readOnly="false">
      <xsd:simpleType>
        <xsd:restriction base="dms:Text"/>
      </xsd:simpleType>
    </xsd:element>
    <xsd:element name="TemplateUrl" ma:index="11" nillable="true" ma:displayName="Template Link" ma:hidden="true" ma:internalName="TemplateUrl" ma:readOnly="false">
      <xsd:simpleType>
        <xsd:restriction base="dms:Text"/>
      </xsd:simpleType>
    </xsd:element>
    <xsd:element name="xd_ProgID" ma:index="12" nillable="true" ma:displayName="HTML File Link" ma:hidden="true" ma:internalName="xd_ProgID" ma:readOnly="fals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AF745FDB-8F4C-4FD1-9588-F14E672A417A}">
  <ds:schemaRefs>
    <ds:schemaRef ds:uri="http://schemas.microsoft.com/sharepoint/v3"/>
    <ds:schemaRef ds:uri="http://purl.org/dc/terms/"/>
    <ds:schemaRef ds:uri="http://schemas.openxmlformats.org/package/2006/metadata/core-properties"/>
    <ds:schemaRef ds:uri="http://schemas.microsoft.com/office/2006/documentManagement/types"/>
    <ds:schemaRef ds:uri="http://schemas.microsoft.com/office/infopath/2007/PartnerControls"/>
    <ds:schemaRef ds:uri="http://purl.org/dc/elements/1.1/"/>
    <ds:schemaRef ds:uri="http://schemas.microsoft.com/office/2006/metadata/properties"/>
    <ds:schemaRef ds:uri="http://www.w3.org/XML/1998/namespace"/>
    <ds:schemaRef ds:uri="http://purl.org/dc/dcmitype/"/>
  </ds:schemaRefs>
</ds:datastoreItem>
</file>

<file path=customXml/itemProps2.xml><?xml version="1.0" encoding="utf-8"?>
<ds:datastoreItem xmlns:ds="http://schemas.openxmlformats.org/officeDocument/2006/customXml" ds:itemID="{680116A4-27D3-416F-8AFB-0EB7A789324E}">
  <ds:schemaRefs>
    <ds:schemaRef ds:uri="http://schemas.microsoft.com/sharepoint/v3/contenttype/forms"/>
  </ds:schemaRefs>
</ds:datastoreItem>
</file>

<file path=customXml/itemProps3.xml><?xml version="1.0" encoding="utf-8"?>
<ds:datastoreItem xmlns:ds="http://schemas.openxmlformats.org/officeDocument/2006/customXml" ds:itemID="{9275DD13-B176-488B-BC01-02215F137B00}">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2016-21-04-gtcs-template</Template>
  <TotalTime>192</TotalTime>
  <Words>2048</Words>
  <Application>Microsoft Office PowerPoint</Application>
  <PresentationFormat>On-screen Show (4:3)</PresentationFormat>
  <Paragraphs>560</Paragraphs>
  <Slides>38</Slides>
  <Notes>1</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38</vt:i4>
      </vt:variant>
    </vt:vector>
  </HeadingPairs>
  <TitlesOfParts>
    <vt:vector size="46" baseType="lpstr">
      <vt:lpstr>Arial</vt:lpstr>
      <vt:lpstr>Calibri</vt:lpstr>
      <vt:lpstr>Courier New</vt:lpstr>
      <vt:lpstr>Times New Roman</vt:lpstr>
      <vt:lpstr>Trebuchet MS</vt:lpstr>
      <vt:lpstr>Verdana</vt:lpstr>
      <vt:lpstr>Wingdings</vt:lpstr>
      <vt:lpstr>1_2015-gtcs-template</vt:lpstr>
      <vt:lpstr>PowerPoint Presentation</vt:lpstr>
      <vt:lpstr>Practitioner Enquiry</vt:lpstr>
      <vt:lpstr>Teacher Professionalism  and Teacher Identity</vt:lpstr>
      <vt:lpstr>Teacher Professionalism  and Teacher Identity</vt:lpstr>
      <vt:lpstr>Teacher Professionalism  and Teacher Identity</vt:lpstr>
      <vt:lpstr>Teacher Professionalism  and Teacher Identity</vt:lpstr>
      <vt:lpstr>Teacher Professionalism  and Teacher Identity</vt:lpstr>
      <vt:lpstr>Practitioner Enquiry</vt:lpstr>
      <vt:lpstr>Practitioner Enquiry</vt:lpstr>
      <vt:lpstr>Practitioner Enquiry</vt:lpstr>
      <vt:lpstr>Practitioner Enquiry Standards </vt:lpstr>
      <vt:lpstr>Practitioner Enquiry Standards</vt:lpstr>
      <vt:lpstr>Practitioner Enquiry</vt:lpstr>
      <vt:lpstr>Practitioner Enquiry  What is Practitioner Enquiry? </vt:lpstr>
      <vt:lpstr>Practitioner Enquiry</vt:lpstr>
      <vt:lpstr>Practitioner Enquiry What is Practitioner Enquiry?</vt:lpstr>
      <vt:lpstr>Practitioner Enquiry Why Practitioner Enquiry?  </vt:lpstr>
      <vt:lpstr>Practitioner Enquiry Critical Considerations </vt:lpstr>
      <vt:lpstr>Practitioner Enquiry</vt:lpstr>
      <vt:lpstr>Practitioner Enquiry How to carry out Practitioner Enquiry? </vt:lpstr>
      <vt:lpstr>Practitioner Enquiry How to carry out Practitioner Enquiry</vt:lpstr>
      <vt:lpstr>PowerPoint Presentation</vt:lpstr>
      <vt:lpstr>Practitioner Enquiry</vt:lpstr>
      <vt:lpstr>PowerPoint Presentation</vt:lpstr>
      <vt:lpstr>PowerPoint Presentation</vt:lpstr>
      <vt:lpstr>Practitioner Enquiry Supports for Research</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Practitioner Enquiry Supports for Research</vt:lpstr>
      <vt:lpstr>Using Research</vt:lpstr>
      <vt:lpstr>Sharing Practitioner Enquiry</vt:lpstr>
      <vt:lpstr>Practitioner Enquiry</vt:lpstr>
    </vt:vector>
  </TitlesOfParts>
  <Company>The General Teaching Council for Scotland</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CHARS</dc:creator>
  <cp:lastModifiedBy>Suz</cp:lastModifiedBy>
  <cp:revision>33</cp:revision>
  <dcterms:created xsi:type="dcterms:W3CDTF">2016-04-22T12:32:45Z</dcterms:created>
  <dcterms:modified xsi:type="dcterms:W3CDTF">2016-09-14T16:21:28Z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0x01010100627E1B976E03374C8A49D070E1CAA6CB</vt:lpwstr>
  </property>
</Properties>
</file>